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4"/>
    <p:sldMasterId id="2147483648" r:id="rId5"/>
  </p:sldMasterIdLst>
  <p:notesMasterIdLst>
    <p:notesMasterId r:id="rId39"/>
  </p:notesMasterIdLst>
  <p:sldIdLst>
    <p:sldId id="256" r:id="rId6"/>
    <p:sldId id="257" r:id="rId7"/>
    <p:sldId id="258" r:id="rId8"/>
    <p:sldId id="259" r:id="rId9"/>
    <p:sldId id="260" r:id="rId10"/>
    <p:sldId id="313" r:id="rId11"/>
    <p:sldId id="314" r:id="rId12"/>
    <p:sldId id="261" r:id="rId13"/>
    <p:sldId id="262" r:id="rId14"/>
    <p:sldId id="315" r:id="rId15"/>
    <p:sldId id="263" r:id="rId16"/>
    <p:sldId id="316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2" r:id="rId25"/>
    <p:sldId id="311" r:id="rId26"/>
    <p:sldId id="274" r:id="rId27"/>
    <p:sldId id="283" r:id="rId28"/>
    <p:sldId id="284" r:id="rId29"/>
    <p:sldId id="281" r:id="rId30"/>
    <p:sldId id="285" r:id="rId31"/>
    <p:sldId id="279" r:id="rId32"/>
    <p:sldId id="287" r:id="rId33"/>
    <p:sldId id="286" r:id="rId34"/>
    <p:sldId id="288" r:id="rId35"/>
    <p:sldId id="289" r:id="rId36"/>
    <p:sldId id="290" r:id="rId37"/>
    <p:sldId id="31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A1D100-71A4-F411-47C9-C25E4DB47086}" v="180" dt="2022-07-05T19:02:20.070"/>
    <p1510:client id="{0C00C633-BCED-5B7C-7DCE-618B24DFF44D}" v="48" dt="2022-11-13T00:15:10.125"/>
    <p1510:client id="{1CAAF5F5-2F66-9BA1-3038-DE1AAE4AEE4A}" v="43" dt="2022-07-09T10:26:37.861"/>
    <p1510:client id="{267924A0-8A13-B048-5C47-DCEBC56E392E}" v="274" dt="2023-03-08T21:52:19.147"/>
    <p1510:client id="{2747BD27-27CC-86BF-A8EF-760F2FE3652D}" v="1" dt="2023-07-07T19:02:06.640"/>
    <p1510:client id="{37D635B4-7CE1-D711-D999-753538CF4DDF}" v="8" dt="2023-03-10T20:03:43.497"/>
    <p1510:client id="{959D441D-4356-9C60-0815-7B5C652D85DD}" v="8" dt="2023-06-19T23:44:02.480"/>
    <p1510:client id="{D3DFDD76-5124-12FF-CB70-4186F31E50AF}" v="82" dt="2022-10-30T23:02:59.819"/>
    <p1510:client id="{DB082EDA-CB7D-0CD6-0DCD-9B4AFD35C12D}" v="337" dt="2022-07-04T02:25:32.427"/>
    <p1510:client id="{DDE9C520-B8A2-4EAF-90A1-001CF95773A5}" v="2803" dt="2022-07-03T22:38:00.040"/>
    <p1510:client id="{EA0A8426-9E33-995F-7D4C-AD8F63940400}" v="30" dt="2022-10-30T22:24:30.3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tableStyles" Target="tableStyle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F36258-84F7-4892-8DA0-2BAC292D7A6F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35D6C46-1037-477D-808D-1B8D4F73AC4A}">
      <dgm:prSet/>
      <dgm:spPr/>
      <dgm:t>
        <a:bodyPr/>
        <a:lstStyle/>
        <a:p>
          <a:r>
            <a:rPr lang="en-US"/>
            <a:t>AWS Academy does not allow use of Amazon EKS now. I will not address any questions related to use of AWS Academy until the end of the term</a:t>
          </a:r>
        </a:p>
      </dgm:t>
    </dgm:pt>
    <dgm:pt modelId="{7FDF620D-0BD5-4D86-BCD6-68DD7AF20DF5}" type="parTrans" cxnId="{31E309FB-6E61-4711-BD1C-CF8422500DFF}">
      <dgm:prSet/>
      <dgm:spPr/>
      <dgm:t>
        <a:bodyPr/>
        <a:lstStyle/>
        <a:p>
          <a:endParaRPr lang="en-US"/>
        </a:p>
      </dgm:t>
    </dgm:pt>
    <dgm:pt modelId="{39A95930-6178-45B7-8B02-12E82DACCB28}" type="sibTrans" cxnId="{31E309FB-6E61-4711-BD1C-CF8422500DFF}">
      <dgm:prSet/>
      <dgm:spPr/>
      <dgm:t>
        <a:bodyPr/>
        <a:lstStyle/>
        <a:p>
          <a:endParaRPr lang="en-US"/>
        </a:p>
      </dgm:t>
    </dgm:pt>
    <dgm:pt modelId="{837878C6-2B8F-481E-9979-DAA0026E79C9}">
      <dgm:prSet/>
      <dgm:spPr/>
      <dgm:t>
        <a:bodyPr/>
        <a:lstStyle/>
        <a:p>
          <a:r>
            <a:rPr lang="en-US"/>
            <a:t>The instances are not stopped programmatically in the new environment. It is your responsibility to stop the instances and delete the control plane nodes.</a:t>
          </a:r>
        </a:p>
      </dgm:t>
    </dgm:pt>
    <dgm:pt modelId="{3E61BEAE-A316-4196-9FE6-1F5AE2FECCC7}" type="parTrans" cxnId="{311F0CA4-D455-40F8-9BB8-1244197C1004}">
      <dgm:prSet/>
      <dgm:spPr/>
      <dgm:t>
        <a:bodyPr/>
        <a:lstStyle/>
        <a:p>
          <a:endParaRPr lang="en-US"/>
        </a:p>
      </dgm:t>
    </dgm:pt>
    <dgm:pt modelId="{42438DF1-7E5D-4F33-89C3-6B01608ADF2C}" type="sibTrans" cxnId="{311F0CA4-D455-40F8-9BB8-1244197C1004}">
      <dgm:prSet/>
      <dgm:spPr/>
      <dgm:t>
        <a:bodyPr/>
        <a:lstStyle/>
        <a:p>
          <a:endParaRPr lang="en-US"/>
        </a:p>
      </dgm:t>
    </dgm:pt>
    <dgm:pt modelId="{4BABB8AF-9F8C-4B15-927C-775F68C9ECEB}">
      <dgm:prSet/>
      <dgm:spPr/>
      <dgm:t>
        <a:bodyPr/>
        <a:lstStyle/>
        <a:p>
          <a:r>
            <a:rPr lang="en-US"/>
            <a:t>The budget in the new environment is not limited programmatically. It is your responsibility to keep the budget under control</a:t>
          </a:r>
        </a:p>
      </dgm:t>
    </dgm:pt>
    <dgm:pt modelId="{90DD1670-145C-4389-93A5-93902FD02BAE}" type="parTrans" cxnId="{48F3770D-5311-4100-9963-6FCC357BA5F7}">
      <dgm:prSet/>
      <dgm:spPr/>
      <dgm:t>
        <a:bodyPr/>
        <a:lstStyle/>
        <a:p>
          <a:endParaRPr lang="en-US"/>
        </a:p>
      </dgm:t>
    </dgm:pt>
    <dgm:pt modelId="{89AE6778-921B-4B71-9950-3EF923872394}" type="sibTrans" cxnId="{48F3770D-5311-4100-9963-6FCC357BA5F7}">
      <dgm:prSet/>
      <dgm:spPr/>
      <dgm:t>
        <a:bodyPr/>
        <a:lstStyle/>
        <a:p>
          <a:endParaRPr lang="en-US"/>
        </a:p>
      </dgm:t>
    </dgm:pt>
    <dgm:pt modelId="{A63B757B-0AC2-4F10-972C-68E76E687942}">
      <dgm:prSet/>
      <dgm:spPr/>
      <dgm:t>
        <a:bodyPr/>
        <a:lstStyle/>
        <a:p>
          <a:r>
            <a:rPr lang="en-US"/>
            <a:t>If your projected monthly budget will be over 30USD, I will get notified and will forward you the notification. Please act upon it immediately and delete all the running clusters and instances</a:t>
          </a:r>
        </a:p>
      </dgm:t>
    </dgm:pt>
    <dgm:pt modelId="{3F2B5F44-EA58-4F04-95EE-B617ACAD6ECF}" type="parTrans" cxnId="{BB4C6DF9-E1F2-4B7A-BE3A-7F9C37DBAB14}">
      <dgm:prSet/>
      <dgm:spPr/>
      <dgm:t>
        <a:bodyPr/>
        <a:lstStyle/>
        <a:p>
          <a:endParaRPr lang="en-US"/>
        </a:p>
      </dgm:t>
    </dgm:pt>
    <dgm:pt modelId="{404322A7-46F6-43EA-AA2F-E262F1A72698}" type="sibTrans" cxnId="{BB4C6DF9-E1F2-4B7A-BE3A-7F9C37DBAB14}">
      <dgm:prSet/>
      <dgm:spPr/>
      <dgm:t>
        <a:bodyPr/>
        <a:lstStyle/>
        <a:p>
          <a:endParaRPr lang="en-US"/>
        </a:p>
      </dgm:t>
    </dgm:pt>
    <dgm:pt modelId="{1E1FDAB9-F1F5-4C87-A2BB-562EFEC2926E}">
      <dgm:prSet/>
      <dgm:spPr/>
      <dgm:t>
        <a:bodyPr/>
        <a:lstStyle/>
        <a:p>
          <a:r>
            <a:rPr lang="en-US"/>
            <a:t>The second time I receive the budget alert for your account, I will disable your account immediately. From this point, you will have to use your own AWS account or find a way to work with AWS Academy</a:t>
          </a:r>
        </a:p>
      </dgm:t>
    </dgm:pt>
    <dgm:pt modelId="{56D2220D-EC99-4CF7-ABAB-8BF5FBC5CC90}" type="parTrans" cxnId="{A5BD7C34-0D27-406D-991A-13AC9FD74EEA}">
      <dgm:prSet/>
      <dgm:spPr/>
      <dgm:t>
        <a:bodyPr/>
        <a:lstStyle/>
        <a:p>
          <a:endParaRPr lang="en-US"/>
        </a:p>
      </dgm:t>
    </dgm:pt>
    <dgm:pt modelId="{6BBFB063-0334-40D6-8656-14DD7FDDF8A6}" type="sibTrans" cxnId="{A5BD7C34-0D27-406D-991A-13AC9FD74EEA}">
      <dgm:prSet/>
      <dgm:spPr/>
      <dgm:t>
        <a:bodyPr/>
        <a:lstStyle/>
        <a:p>
          <a:endParaRPr lang="en-US"/>
        </a:p>
      </dgm:t>
    </dgm:pt>
    <dgm:pt modelId="{768BF11E-64A7-4B9C-8EE2-2FA3DCEDC654}" type="pres">
      <dgm:prSet presAssocID="{FAF36258-84F7-4892-8DA0-2BAC292D7A6F}" presName="linear" presStyleCnt="0">
        <dgm:presLayoutVars>
          <dgm:animLvl val="lvl"/>
          <dgm:resizeHandles val="exact"/>
        </dgm:presLayoutVars>
      </dgm:prSet>
      <dgm:spPr/>
    </dgm:pt>
    <dgm:pt modelId="{94FACBD4-82E5-4C86-B250-3C778B29D988}" type="pres">
      <dgm:prSet presAssocID="{135D6C46-1037-477D-808D-1B8D4F73AC4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DDE9EEC-ED5A-4F46-A9A4-33C2B9E58878}" type="pres">
      <dgm:prSet presAssocID="{39A95930-6178-45B7-8B02-12E82DACCB28}" presName="spacer" presStyleCnt="0"/>
      <dgm:spPr/>
    </dgm:pt>
    <dgm:pt modelId="{9808727E-DA04-46AF-B518-5977867647D1}" type="pres">
      <dgm:prSet presAssocID="{837878C6-2B8F-481E-9979-DAA0026E79C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35BC8CC-6ABB-4422-99A9-1609655987DD}" type="pres">
      <dgm:prSet presAssocID="{42438DF1-7E5D-4F33-89C3-6B01608ADF2C}" presName="spacer" presStyleCnt="0"/>
      <dgm:spPr/>
    </dgm:pt>
    <dgm:pt modelId="{F8BABF63-67C1-40B2-AEFA-6AD45BC98D6A}" type="pres">
      <dgm:prSet presAssocID="{4BABB8AF-9F8C-4B15-927C-775F68C9ECE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4420593-4573-46F3-8B66-4E7E13DC3490}" type="pres">
      <dgm:prSet presAssocID="{89AE6778-921B-4B71-9950-3EF923872394}" presName="spacer" presStyleCnt="0"/>
      <dgm:spPr/>
    </dgm:pt>
    <dgm:pt modelId="{A16A7B24-1F5D-4A91-A482-06AE31EAD592}" type="pres">
      <dgm:prSet presAssocID="{A63B757B-0AC2-4F10-972C-68E76E68794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D4FC3EF-8FCE-4648-BD61-899AAFD5C9B1}" type="pres">
      <dgm:prSet presAssocID="{404322A7-46F6-43EA-AA2F-E262F1A72698}" presName="spacer" presStyleCnt="0"/>
      <dgm:spPr/>
    </dgm:pt>
    <dgm:pt modelId="{9A804750-6837-4DE3-A17D-91FFF740548F}" type="pres">
      <dgm:prSet presAssocID="{1E1FDAB9-F1F5-4C87-A2BB-562EFEC2926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48F3770D-5311-4100-9963-6FCC357BA5F7}" srcId="{FAF36258-84F7-4892-8DA0-2BAC292D7A6F}" destId="{4BABB8AF-9F8C-4B15-927C-775F68C9ECEB}" srcOrd="2" destOrd="0" parTransId="{90DD1670-145C-4389-93A5-93902FD02BAE}" sibTransId="{89AE6778-921B-4B71-9950-3EF923872394}"/>
    <dgm:cxn modelId="{59289417-EAFA-4FDC-9258-63F45E4CCD30}" type="presOf" srcId="{4BABB8AF-9F8C-4B15-927C-775F68C9ECEB}" destId="{F8BABF63-67C1-40B2-AEFA-6AD45BC98D6A}" srcOrd="0" destOrd="0" presId="urn:microsoft.com/office/officeart/2005/8/layout/vList2"/>
    <dgm:cxn modelId="{A5BD7C34-0D27-406D-991A-13AC9FD74EEA}" srcId="{FAF36258-84F7-4892-8DA0-2BAC292D7A6F}" destId="{1E1FDAB9-F1F5-4C87-A2BB-562EFEC2926E}" srcOrd="4" destOrd="0" parTransId="{56D2220D-EC99-4CF7-ABAB-8BF5FBC5CC90}" sibTransId="{6BBFB063-0334-40D6-8656-14DD7FDDF8A6}"/>
    <dgm:cxn modelId="{017CD337-C0CD-47E7-9B24-4E35E35DDBCF}" type="presOf" srcId="{135D6C46-1037-477D-808D-1B8D4F73AC4A}" destId="{94FACBD4-82E5-4C86-B250-3C778B29D988}" srcOrd="0" destOrd="0" presId="urn:microsoft.com/office/officeart/2005/8/layout/vList2"/>
    <dgm:cxn modelId="{311F0CA4-D455-40F8-9BB8-1244197C1004}" srcId="{FAF36258-84F7-4892-8DA0-2BAC292D7A6F}" destId="{837878C6-2B8F-481E-9979-DAA0026E79C9}" srcOrd="1" destOrd="0" parTransId="{3E61BEAE-A316-4196-9FE6-1F5AE2FECCC7}" sibTransId="{42438DF1-7E5D-4F33-89C3-6B01608ADF2C}"/>
    <dgm:cxn modelId="{AC4008A6-22D2-4C64-9127-14A19B3833EF}" type="presOf" srcId="{FAF36258-84F7-4892-8DA0-2BAC292D7A6F}" destId="{768BF11E-64A7-4B9C-8EE2-2FA3DCEDC654}" srcOrd="0" destOrd="0" presId="urn:microsoft.com/office/officeart/2005/8/layout/vList2"/>
    <dgm:cxn modelId="{E722B7A9-EED5-4C2D-84BF-1EDE52CEB7BC}" type="presOf" srcId="{1E1FDAB9-F1F5-4C87-A2BB-562EFEC2926E}" destId="{9A804750-6837-4DE3-A17D-91FFF740548F}" srcOrd="0" destOrd="0" presId="urn:microsoft.com/office/officeart/2005/8/layout/vList2"/>
    <dgm:cxn modelId="{411B98F1-20DD-4CB2-9671-CFF2AF61EA8D}" type="presOf" srcId="{A63B757B-0AC2-4F10-972C-68E76E687942}" destId="{A16A7B24-1F5D-4A91-A482-06AE31EAD592}" srcOrd="0" destOrd="0" presId="urn:microsoft.com/office/officeart/2005/8/layout/vList2"/>
    <dgm:cxn modelId="{B2C0E3F1-92D1-4221-A580-C6A984BB3D69}" type="presOf" srcId="{837878C6-2B8F-481E-9979-DAA0026E79C9}" destId="{9808727E-DA04-46AF-B518-5977867647D1}" srcOrd="0" destOrd="0" presId="urn:microsoft.com/office/officeart/2005/8/layout/vList2"/>
    <dgm:cxn modelId="{BB4C6DF9-E1F2-4B7A-BE3A-7F9C37DBAB14}" srcId="{FAF36258-84F7-4892-8DA0-2BAC292D7A6F}" destId="{A63B757B-0AC2-4F10-972C-68E76E687942}" srcOrd="3" destOrd="0" parTransId="{3F2B5F44-EA58-4F04-95EE-B617ACAD6ECF}" sibTransId="{404322A7-46F6-43EA-AA2F-E262F1A72698}"/>
    <dgm:cxn modelId="{31E309FB-6E61-4711-BD1C-CF8422500DFF}" srcId="{FAF36258-84F7-4892-8DA0-2BAC292D7A6F}" destId="{135D6C46-1037-477D-808D-1B8D4F73AC4A}" srcOrd="0" destOrd="0" parTransId="{7FDF620D-0BD5-4D86-BCD6-68DD7AF20DF5}" sibTransId="{39A95930-6178-45B7-8B02-12E82DACCB28}"/>
    <dgm:cxn modelId="{0352C444-C003-42EC-94C0-23D699D852E1}" type="presParOf" srcId="{768BF11E-64A7-4B9C-8EE2-2FA3DCEDC654}" destId="{94FACBD4-82E5-4C86-B250-3C778B29D988}" srcOrd="0" destOrd="0" presId="urn:microsoft.com/office/officeart/2005/8/layout/vList2"/>
    <dgm:cxn modelId="{74AC99DF-74F8-4CBD-BBCC-874B11C5ED59}" type="presParOf" srcId="{768BF11E-64A7-4B9C-8EE2-2FA3DCEDC654}" destId="{1DDE9EEC-ED5A-4F46-A9A4-33C2B9E58878}" srcOrd="1" destOrd="0" presId="urn:microsoft.com/office/officeart/2005/8/layout/vList2"/>
    <dgm:cxn modelId="{9BEB7AE7-4423-49E5-BC08-A98E53501E36}" type="presParOf" srcId="{768BF11E-64A7-4B9C-8EE2-2FA3DCEDC654}" destId="{9808727E-DA04-46AF-B518-5977867647D1}" srcOrd="2" destOrd="0" presId="urn:microsoft.com/office/officeart/2005/8/layout/vList2"/>
    <dgm:cxn modelId="{30D94880-93AE-404A-8470-F9B005706043}" type="presParOf" srcId="{768BF11E-64A7-4B9C-8EE2-2FA3DCEDC654}" destId="{035BC8CC-6ABB-4422-99A9-1609655987DD}" srcOrd="3" destOrd="0" presId="urn:microsoft.com/office/officeart/2005/8/layout/vList2"/>
    <dgm:cxn modelId="{CDF88856-E78F-4804-90C7-9B736685E42E}" type="presParOf" srcId="{768BF11E-64A7-4B9C-8EE2-2FA3DCEDC654}" destId="{F8BABF63-67C1-40B2-AEFA-6AD45BC98D6A}" srcOrd="4" destOrd="0" presId="urn:microsoft.com/office/officeart/2005/8/layout/vList2"/>
    <dgm:cxn modelId="{8E7A2FDE-B8E7-4491-A1CE-4B0463BB4BF4}" type="presParOf" srcId="{768BF11E-64A7-4B9C-8EE2-2FA3DCEDC654}" destId="{34420593-4573-46F3-8B66-4E7E13DC3490}" srcOrd="5" destOrd="0" presId="urn:microsoft.com/office/officeart/2005/8/layout/vList2"/>
    <dgm:cxn modelId="{17A0723A-BE79-4CFD-8795-D03D5BF04209}" type="presParOf" srcId="{768BF11E-64A7-4B9C-8EE2-2FA3DCEDC654}" destId="{A16A7B24-1F5D-4A91-A482-06AE31EAD592}" srcOrd="6" destOrd="0" presId="urn:microsoft.com/office/officeart/2005/8/layout/vList2"/>
    <dgm:cxn modelId="{9DB6B43B-E70A-4926-A4B6-8CEA65BC25B2}" type="presParOf" srcId="{768BF11E-64A7-4B9C-8EE2-2FA3DCEDC654}" destId="{0D4FC3EF-8FCE-4648-BD61-899AAFD5C9B1}" srcOrd="7" destOrd="0" presId="urn:microsoft.com/office/officeart/2005/8/layout/vList2"/>
    <dgm:cxn modelId="{40984D15-5678-442F-B70E-AB5CEA8A543B}" type="presParOf" srcId="{768BF11E-64A7-4B9C-8EE2-2FA3DCEDC654}" destId="{9A804750-6837-4DE3-A17D-91FFF740548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ACBD4-82E5-4C86-B250-3C778B29D988}">
      <dsp:nvSpPr>
        <dsp:cNvPr id="0" name=""/>
        <dsp:cNvSpPr/>
      </dsp:nvSpPr>
      <dsp:spPr>
        <a:xfrm>
          <a:off x="0" y="16005"/>
          <a:ext cx="7012370" cy="8985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AWS Academy does not allow use of Amazon EKS now. I will not address any questions related to use of AWS Academy until the end of the term</a:t>
          </a:r>
        </a:p>
      </dsp:txBody>
      <dsp:txXfrm>
        <a:off x="43864" y="59869"/>
        <a:ext cx="6924642" cy="810832"/>
      </dsp:txXfrm>
    </dsp:sp>
    <dsp:sp modelId="{9808727E-DA04-46AF-B518-5977867647D1}">
      <dsp:nvSpPr>
        <dsp:cNvPr id="0" name=""/>
        <dsp:cNvSpPr/>
      </dsp:nvSpPr>
      <dsp:spPr>
        <a:xfrm>
          <a:off x="0" y="960645"/>
          <a:ext cx="7012370" cy="898560"/>
        </a:xfrm>
        <a:prstGeom prst="roundRect">
          <a:avLst/>
        </a:prstGeom>
        <a:gradFill rotWithShape="0">
          <a:gsLst>
            <a:gs pos="0">
              <a:schemeClr val="accent2">
                <a:hueOff val="2322919"/>
                <a:satOff val="-11903"/>
                <a:lumOff val="-6029"/>
                <a:alphaOff val="0"/>
                <a:tint val="98000"/>
                <a:lumMod val="110000"/>
              </a:schemeClr>
            </a:gs>
            <a:gs pos="84000">
              <a:schemeClr val="accent2">
                <a:hueOff val="2322919"/>
                <a:satOff val="-11903"/>
                <a:lumOff val="-6029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The instances are not stopped programmatically in the new environment. It is your responsibility to stop the instances and delete the control plane nodes.</a:t>
          </a:r>
        </a:p>
      </dsp:txBody>
      <dsp:txXfrm>
        <a:off x="43864" y="1004509"/>
        <a:ext cx="6924642" cy="810832"/>
      </dsp:txXfrm>
    </dsp:sp>
    <dsp:sp modelId="{F8BABF63-67C1-40B2-AEFA-6AD45BC98D6A}">
      <dsp:nvSpPr>
        <dsp:cNvPr id="0" name=""/>
        <dsp:cNvSpPr/>
      </dsp:nvSpPr>
      <dsp:spPr>
        <a:xfrm>
          <a:off x="0" y="1905285"/>
          <a:ext cx="7012370" cy="898560"/>
        </a:xfrm>
        <a:prstGeom prst="roundRect">
          <a:avLst/>
        </a:prstGeom>
        <a:gradFill rotWithShape="0">
          <a:gsLst>
            <a:gs pos="0">
              <a:schemeClr val="accent2">
                <a:hueOff val="4645837"/>
                <a:satOff val="-23806"/>
                <a:lumOff val="-12059"/>
                <a:alphaOff val="0"/>
                <a:tint val="98000"/>
                <a:lumMod val="110000"/>
              </a:schemeClr>
            </a:gs>
            <a:gs pos="84000">
              <a:schemeClr val="accent2">
                <a:hueOff val="4645837"/>
                <a:satOff val="-23806"/>
                <a:lumOff val="-12059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The budget in the new environment is not limited programmatically. It is your responsibility to keep the budget under control</a:t>
          </a:r>
        </a:p>
      </dsp:txBody>
      <dsp:txXfrm>
        <a:off x="43864" y="1949149"/>
        <a:ext cx="6924642" cy="810832"/>
      </dsp:txXfrm>
    </dsp:sp>
    <dsp:sp modelId="{A16A7B24-1F5D-4A91-A482-06AE31EAD592}">
      <dsp:nvSpPr>
        <dsp:cNvPr id="0" name=""/>
        <dsp:cNvSpPr/>
      </dsp:nvSpPr>
      <dsp:spPr>
        <a:xfrm>
          <a:off x="0" y="2849925"/>
          <a:ext cx="7012370" cy="898560"/>
        </a:xfrm>
        <a:prstGeom prst="roundRect">
          <a:avLst/>
        </a:prstGeom>
        <a:gradFill rotWithShape="0">
          <a:gsLst>
            <a:gs pos="0">
              <a:schemeClr val="accent2">
                <a:hueOff val="6968756"/>
                <a:satOff val="-35709"/>
                <a:lumOff val="-18088"/>
                <a:alphaOff val="0"/>
                <a:tint val="98000"/>
                <a:lumMod val="110000"/>
              </a:schemeClr>
            </a:gs>
            <a:gs pos="84000">
              <a:schemeClr val="accent2">
                <a:hueOff val="6968756"/>
                <a:satOff val="-35709"/>
                <a:lumOff val="-18088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If your projected monthly budget will be over 30USD, I will get notified and will forward you the notification. Please act upon it immediately and delete all the running clusters and instances</a:t>
          </a:r>
        </a:p>
      </dsp:txBody>
      <dsp:txXfrm>
        <a:off x="43864" y="2893789"/>
        <a:ext cx="6924642" cy="810832"/>
      </dsp:txXfrm>
    </dsp:sp>
    <dsp:sp modelId="{9A804750-6837-4DE3-A17D-91FFF740548F}">
      <dsp:nvSpPr>
        <dsp:cNvPr id="0" name=""/>
        <dsp:cNvSpPr/>
      </dsp:nvSpPr>
      <dsp:spPr>
        <a:xfrm>
          <a:off x="0" y="3794565"/>
          <a:ext cx="7012370" cy="898560"/>
        </a:xfrm>
        <a:prstGeom prst="roundRect">
          <a:avLst/>
        </a:prstGeom>
        <a:gradFill rotWithShape="0">
          <a:gsLst>
            <a:gs pos="0">
              <a:schemeClr val="accent2">
                <a:hueOff val="9291674"/>
                <a:satOff val="-47612"/>
                <a:lumOff val="-24118"/>
                <a:alphaOff val="0"/>
                <a:tint val="98000"/>
                <a:lumMod val="110000"/>
              </a:schemeClr>
            </a:gs>
            <a:gs pos="84000">
              <a:schemeClr val="accent2">
                <a:hueOff val="9291674"/>
                <a:satOff val="-47612"/>
                <a:lumOff val="-24118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The second time I receive the budget alert for your account, I will disable your account immediately. From this point, you will have to use your own AWS account or find a way to work with AWS Academy</a:t>
          </a:r>
        </a:p>
      </dsp:txBody>
      <dsp:txXfrm>
        <a:off x="43864" y="3838429"/>
        <a:ext cx="6924642" cy="8108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530B8-A424-4ABF-8625-C53827E08B8E}" type="datetimeFigureOut">
              <a:t>7/15/2023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F9BA3F-12C7-48A9-8A21-0C0612FFF62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732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prescriptive-guidance/latest/containers-provision-eks-clusters-terraform/requirements-code-repository.html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eksworkshop.com/beginner/170_statefulset/services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ksworkshop.com/beginner/170_statefulset/services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ksworkshop.com/beginner/170_statefulset/services/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ksworkshop.com/beginner/170_statefulset/services/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ctocat/Spoon-Knife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https://docs.aws.amazon.com/prescriptive-guidance/latest/containers-provision-eks-clusters-terraform/requirements-code-repository.html</a:t>
            </a:r>
            <a:endParaRPr lang="en-US" dirty="0"/>
          </a:p>
          <a:p>
            <a:r>
              <a:rPr lang="en-US" dirty="0">
                <a:hlinkClick r:id="rId4"/>
              </a:rPr>
              <a:t>https://www.eksworkshop.com/beginner/170_statefulset/services/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9BA3F-12C7-48A9-8A21-0C0612FFF62C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70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https://www.eksworkshop.com/beginner/170_statefulset/services/</a:t>
            </a:r>
            <a:endParaRPr lang="en-US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9BA3F-12C7-48A9-8A21-0C0612FFF62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https://www.eksworkshop.com/beginner/040_dashboard/connect/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9BA3F-12C7-48A9-8A21-0C0612FFF62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05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https://github.com/luksa/kubernetes-in-action/tree/master/Chapter06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9BA3F-12C7-48A9-8A21-0C0612FFF62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58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https://www.eksworkshop.com/beginner/170_statefulset/services/</a:t>
            </a:r>
            <a:endParaRPr lang="en-US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9BA3F-12C7-48A9-8A21-0C0612FFF62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40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https://www.eksworkshop.com/beginner/170_statefulset/services/</a:t>
            </a:r>
            <a:endParaRPr lang="en-US" dirty="0"/>
          </a:p>
          <a:p>
            <a:r>
              <a:rPr lang="en-US" dirty="0"/>
              <a:t>https://github.com/luksa/kubernetes-in-action/tree/master/Chapter06</a:t>
            </a:r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F9BA3F-12C7-48A9-8A21-0C0612FFF62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317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Pp 164 in K8s in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D572C-034C-8B49-9209-269DDB93F51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635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</a:t>
            </a:r>
            <a:br>
              <a:rPr lang="en-CA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D572C-034C-8B49-9209-269DDB93F5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9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82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151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39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F5FEA-E082-2E42-820B-4306521D1A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D2CFB-02C9-BB44-9C86-02CA5192B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46A73-1D70-2D4B-B9C8-C4F73EA90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691D3-2590-E841-A758-2E689386C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67785-7F72-744C-9241-72BD0BC21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691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2A953-648B-E047-B9F6-632673392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A933D-A0C5-5942-94BB-FB71AB782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9CC4FF-5F1A-164F-9A41-52A51B21E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299CC-4452-6E43-BC7B-5D4428B92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FD60B-12A6-EA43-BCF5-1FBE5695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1293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DC6E0-C8A6-A34B-884F-638C12D6A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6D6EF-7722-504C-AE36-E42162C4B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423D3-0555-5B43-B0DB-CBFB0930D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55ED1-2A0A-BF40-A964-7BDF6163C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6BCEC-7030-DF46-92FA-F828A99E3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04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28926-44BD-A94A-935A-8A864E749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D27FD-D96B-BE48-9822-D8B3DA2281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0917A-7163-6D49-B537-80767BBDB1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1F859C-E2B6-E04D-B687-5AAD6FCF5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8099F-1BC2-1947-925C-57553444C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19AB5A-407B-D347-9004-51CF57AD8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949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0CDBC-6A06-6C43-BD04-A3009C2DB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4FD19-306F-8042-9CD1-BB06E715E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102702-D991-1D43-A227-8F6F9E195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4E98C9-89EF-F843-AA7E-EFC95741DF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CBF0DE-85A5-BD4D-ABB4-AED302D441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293FF8-3397-2443-8F18-A49D6BBCE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D0054A-D387-764E-8C20-D591618AF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B23F06-96CA-6849-91B0-BE82D2F4F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3357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1C0E7-D073-BB4E-95BE-4CE804CA2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2F7B85-7F62-5E4D-BC58-3BA527519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4DE6F-CD4B-1E45-B5FD-1A44A1E1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321283-C637-2744-A433-2661F526C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945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2A9DB5-C242-A543-B8BE-D520DC785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463C07-2F5C-BF4E-88C2-0DB61448A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FBBBEF-EF3D-714E-84B2-8995E1319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2947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B42B9-E772-3A44-917B-FC8E58951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9F310-489A-2240-BAB9-3E139CA79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2CBBE-3996-8A4E-8CF4-2AC44A588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DBB8B0-A63E-7446-8660-C4D00B15A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5FAEE3-FD95-0940-A2F4-320CE9EC0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F2CB0-79CA-BD42-987F-DB9CCA550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07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106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BCFFA-2276-A74E-848B-239DD5D87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E52B3E-EA2B-1F47-A418-C1E67699A5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D276D-2609-0A49-8ED2-F9CA2313A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24A2F-D8EB-824A-8CC2-9BD38EB84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FE2A17-AF7D-4644-B46D-B08BFB7C7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75A89-60CD-5145-9150-9F9C31DC2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3199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014D2-AD6D-A148-AFB7-4E4BC69BC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1B9711-35FE-684E-BD09-DF5FC249D8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48F42-A056-0E43-9EEB-3E8333150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9183D-E5B8-E74A-9C62-CB751EE56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CCCB2-C0B4-0A4F-817A-8B6B19F63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111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B2B023-FBDC-B34B-AE13-495064773D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0C29C-BCD2-7344-96BE-72BD4F0D04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1B445-4426-3D4B-B494-2CF23974B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D77D2-FEC8-6F45-AC18-172B0F246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33002-F0A6-024E-BA9C-80C7A4020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11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140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188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007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28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641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287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749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7/15/2023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4044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88" r:id="rId6"/>
    <p:sldLayoutId id="2147483684" r:id="rId7"/>
    <p:sldLayoutId id="2147483685" r:id="rId8"/>
    <p:sldLayoutId id="2147483686" r:id="rId9"/>
    <p:sldLayoutId id="2147483687" r:id="rId10"/>
    <p:sldLayoutId id="2147483689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136527-9955-3C44-BEB7-2793E1E3E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4039C1-64F5-9F4D-B9A6-6CEA0F9E3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23B62-AF5A-9C4D-96F7-E0CB7A2D03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25316-C98F-1147-B623-1C9A0689E715}" type="datetimeFigureOut">
              <a:rPr lang="en-US" smtClean="0"/>
              <a:t>7/15/2023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5A36D-C0D1-1C4D-9B39-5CA14529D5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3AFE8-5147-4A48-8F96-326AE97421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C3033-9D81-184C-949B-870B70E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05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ksworkshop.com/020_prerequisites/workspace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aws.amazon.com/cli/latest/userguide/getting-started-install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eks/latest/userguide/eksctl.html" TargetMode="External"/><Relationship Id="rId2" Type="http://schemas.openxmlformats.org/officeDocument/2006/relationships/hyperlink" Target="https://docs.aws.amazon.com/eks/latest/userguide/install-kubectl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raw.githubusercontent.com/kubernetes/dashboard/$%7bDASHBOARD_VERSION%7d/aio/deploy/recommended.ya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asks/configure-pod-container/configure-volume-storage/" TargetMode="External"/><Relationship Id="rId7" Type="http://schemas.openxmlformats.org/officeDocument/2006/relationships/hyperlink" Target="https://eksctl.io/" TargetMode="External"/><Relationship Id="rId2" Type="http://schemas.openxmlformats.org/officeDocument/2006/relationships/hyperlink" Target="https://kubernetes.io/docs/concepts/storage/volumes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weaveworks/eksctl/tree/main/examples" TargetMode="External"/><Relationship Id="rId5" Type="http://schemas.openxmlformats.org/officeDocument/2006/relationships/hyperlink" Target="https://docs.giantswarm.io/getting-started/persistent-volumes/aws/" TargetMode="External"/><Relationship Id="rId4" Type="http://schemas.openxmlformats.org/officeDocument/2006/relationships/hyperlink" Target="https://aws.amazon.com/premiumsupport/knowledge-center/eks-persistent-storage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ksworkshop.com/010_introduction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7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78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Rectangle 80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4200" y="1524001"/>
            <a:ext cx="3412067" cy="347838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 Light"/>
                <a:cs typeface="Calibri Light"/>
              </a:rPr>
              <a:t>Week 8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>
                    <a:alpha val="75000"/>
                  </a:srgbClr>
                </a:solidFill>
                <a:ea typeface="Calibri"/>
                <a:cs typeface="Calibri"/>
              </a:rPr>
              <a:t>Managed K8s – Amazon EKS</a:t>
            </a:r>
            <a:endParaRPr lang="en-US">
              <a:solidFill>
                <a:srgbClr val="FFFFFF">
                  <a:alpha val="75000"/>
                </a:srgbClr>
              </a:solidFill>
            </a:endParaRP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175D991-79A4-4F8F-B1EA-8623B9475E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4765053" y="1534320"/>
            <a:ext cx="6764864" cy="380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5EEA-70CF-7E44-EA1E-779432725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Increase disk space of Cloud9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B3112-4C03-2087-366B-250AC1D4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pPr marL="305435" indent="-305435">
              <a:buNone/>
            </a:pPr>
            <a:r>
              <a:rPr lang="en-US" dirty="0">
                <a:ea typeface="+mn-lt"/>
                <a:cs typeface="+mn-lt"/>
                <a:hlinkClick r:id="rId2"/>
              </a:rPr>
              <a:t>https://www.eksworkshop.com/020_prerequisites/workspace/</a:t>
            </a:r>
            <a:endParaRPr lang="en-US">
              <a:ea typeface="+mn-lt"/>
              <a:cs typeface="+mn-lt"/>
            </a:endParaRPr>
          </a:p>
          <a:p>
            <a:pPr marL="305435" indent="-305435">
              <a:buNone/>
            </a:pPr>
            <a:r>
              <a:rPr lang="en-US" dirty="0"/>
              <a:t>The commands are available in Week8-Document.</a:t>
            </a:r>
          </a:p>
          <a:p>
            <a:pPr marL="305435" indent="-305435">
              <a:buNone/>
            </a:pPr>
            <a:r>
              <a:rPr lang="en-US" dirty="0"/>
              <a:t>Please note that we are not following all the workshop instructions. </a:t>
            </a:r>
          </a:p>
          <a:p>
            <a:pPr marL="305435" indent="-305435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885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1E557E-CE4C-6F8F-E073-4FF86CB00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073231"/>
            <a:ext cx="3219127" cy="4711539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chemeClr val="bg1">
                    <a:lumMod val="85000"/>
                    <a:lumOff val="15000"/>
                  </a:schemeClr>
                </a:solidFill>
              </a:rPr>
              <a:t>Disable  temporary credentials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EE959E-BF10-4204-9556-D1707088D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D17B6A-CB37-4005-9681-A20AFCDC7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B7BBDE9-DAED-40B0-A640-503C918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601200"/>
            <a:ext cx="7498616" cy="579959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6080D76-F054-2789-CDF8-BE0B85D4F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629" y="1073231"/>
            <a:ext cx="6541841" cy="471153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# Make sure you are using AWS CLI version 2. Use 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  <a:hlinkClick r:id="rId2"/>
              </a:rPr>
              <a:t>these instructions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 to update the AWS CLI version in your Cloud9 environment.</a:t>
            </a: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$ /</a:t>
            </a:r>
            <a:r>
              <a:rPr lang="en-US" dirty="0" err="1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usr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/local/bin/</a:t>
            </a:r>
            <a:r>
              <a:rPr lang="en-US" dirty="0" err="1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aws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 –-version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  <a:latin typeface="Consolas"/>
              <a:ea typeface="+mn-lt"/>
              <a:cs typeface="+mn-lt"/>
            </a:endParaRPr>
          </a:p>
          <a:p>
            <a:pPr marL="0" indent="0">
              <a:buNone/>
            </a:pPr>
            <a:endParaRPr lang="en-US" sz="1200" dirty="0">
              <a:solidFill>
                <a:srgbClr val="FFFFFF"/>
              </a:solidFill>
              <a:latin typeface="Consolas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# Configure your permanent credentials and disable Cloud9 temporary credentials</a:t>
            </a:r>
            <a:endParaRPr lang="en-US" dirty="0">
              <a:solidFill>
                <a:srgbClr val="FFFFFF"/>
              </a:solidFill>
              <a:latin typeface="Consola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$ /</a:t>
            </a:r>
            <a:r>
              <a:rPr lang="en-US" err="1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usr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/local/bin/</a:t>
            </a:r>
            <a:r>
              <a:rPr lang="en-US" err="1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aws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 cloud9 update-environment  --environment-id $C9_PID --managed-credentials-action DISABLE</a:t>
            </a:r>
            <a:endParaRPr lang="en-US" dirty="0">
              <a:solidFill>
                <a:srgbClr val="FFFFFF"/>
              </a:solidFill>
              <a:latin typeface="Consolas"/>
            </a:endParaRP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  <a:latin typeface="Consolas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$ rm -</a:t>
            </a:r>
            <a:r>
              <a:rPr lang="en-US" dirty="0" err="1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vf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 ${HOME}/.</a:t>
            </a:r>
            <a:r>
              <a:rPr lang="en-US" dirty="0" err="1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aws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/credentials</a:t>
            </a:r>
            <a:endParaRPr lang="en-US">
              <a:solidFill>
                <a:srgbClr val="FFFFFF"/>
              </a:solidFill>
              <a:latin typeface="Consolas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# </a:t>
            </a:r>
            <a:r>
              <a:rPr lang="en-US" dirty="0">
                <a:ea typeface="+mn-lt"/>
                <a:cs typeface="+mn-lt"/>
              </a:rPr>
              <a:t>Copy and paste the following credentials from AWS Academy into ~/.</a:t>
            </a:r>
            <a:r>
              <a:rPr lang="en-US" dirty="0" err="1">
                <a:ea typeface="+mn-lt"/>
                <a:cs typeface="+mn-lt"/>
              </a:rPr>
              <a:t>aws</a:t>
            </a:r>
            <a:r>
              <a:rPr lang="en-US" dirty="0">
                <a:ea typeface="+mn-lt"/>
                <a:cs typeface="+mn-lt"/>
              </a:rPr>
              <a:t>/credentials in Cloud9</a:t>
            </a:r>
            <a:endParaRPr lang="en-US" dirty="0"/>
          </a:p>
          <a:p>
            <a:pPr marL="0" indent="0">
              <a:buNone/>
            </a:pPr>
            <a:endParaRPr lang="en-US" b="1" dirty="0">
              <a:solidFill>
                <a:srgbClr val="FFFFFF"/>
              </a:solidFill>
            </a:endParaRPr>
          </a:p>
          <a:p>
            <a:pPr marL="305435" indent="-305435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3866DC-299B-E943-CA35-93749037335F}"/>
              </a:ext>
            </a:extLst>
          </p:cNvPr>
          <p:cNvSpPr/>
          <p:nvPr/>
        </p:nvSpPr>
        <p:spPr>
          <a:xfrm>
            <a:off x="4709554" y="2420585"/>
            <a:ext cx="1113312" cy="17813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B1FB727-200E-8AAE-9B40-F66136BA20D6}"/>
              </a:ext>
            </a:extLst>
          </p:cNvPr>
          <p:cNvGrpSpPr/>
          <p:nvPr/>
        </p:nvGrpSpPr>
        <p:grpSpPr>
          <a:xfrm>
            <a:off x="4687799" y="2297386"/>
            <a:ext cx="6925977" cy="4017693"/>
            <a:chOff x="4687799" y="2297386"/>
            <a:chExt cx="6925977" cy="4017693"/>
          </a:xfrm>
        </p:grpSpPr>
        <p:pic>
          <p:nvPicPr>
            <p:cNvPr id="4" name="Picture 4" descr="Text&#10;&#10;Description automatically generated">
              <a:extLst>
                <a:ext uri="{FF2B5EF4-FFF2-40B4-BE49-F238E27FC236}">
                  <a16:creationId xmlns:a16="http://schemas.microsoft.com/office/drawing/2014/main" id="{5FAFB249-88E8-52A5-BFDF-00475C47D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04608" y="2297386"/>
              <a:ext cx="6731330" cy="333487"/>
            </a:xfrm>
            <a:prstGeom prst="rect">
              <a:avLst/>
            </a:prstGeom>
          </p:spPr>
        </p:pic>
        <p:pic>
          <p:nvPicPr>
            <p:cNvPr id="5" name="Picture 5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3AD863C0-7C95-D11E-DA02-098DE6B81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87799" y="3970384"/>
              <a:ext cx="6716484" cy="278962"/>
            </a:xfrm>
            <a:prstGeom prst="rect">
              <a:avLst/>
            </a:prstGeom>
          </p:spPr>
        </p:pic>
        <p:pic>
          <p:nvPicPr>
            <p:cNvPr id="6" name="Picture 6">
              <a:extLst>
                <a:ext uri="{FF2B5EF4-FFF2-40B4-BE49-F238E27FC236}">
                  <a16:creationId xmlns:a16="http://schemas.microsoft.com/office/drawing/2014/main" id="{8D0ECD05-973D-C6D0-43D7-40142E66B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50723" y="5014067"/>
              <a:ext cx="2463053" cy="130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31402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881B2-1837-332E-6D83-4340070CF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049" y="284870"/>
            <a:ext cx="11029616" cy="1188720"/>
          </a:xfrm>
        </p:spPr>
        <p:txBody>
          <a:bodyPr/>
          <a:lstStyle/>
          <a:p>
            <a:r>
              <a:rPr lang="en-US" dirty="0"/>
              <a:t>Installing pre-requisites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54B77-ACDD-23F3-1199-06C0BA8A1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050" y="1406508"/>
            <a:ext cx="11065899" cy="45688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305435" indent="-305435"/>
            <a:r>
              <a:rPr lang="en-US" dirty="0">
                <a:ea typeface="+mn-lt"/>
                <a:cs typeface="+mn-lt"/>
              </a:rPr>
              <a:t>Install </a:t>
            </a:r>
            <a:r>
              <a:rPr lang="en-US" dirty="0" err="1">
                <a:ea typeface="+mn-lt"/>
                <a:cs typeface="+mn-lt"/>
              </a:rPr>
              <a:t>kubectl</a:t>
            </a:r>
            <a:r>
              <a:rPr lang="en-US" dirty="0">
                <a:ea typeface="+mn-lt"/>
                <a:cs typeface="+mn-lt"/>
              </a:rPr>
              <a:t> - </a:t>
            </a:r>
            <a:r>
              <a:rPr lang="en-US" dirty="0">
                <a:ea typeface="+mn-lt"/>
                <a:cs typeface="+mn-lt"/>
                <a:hlinkClick r:id="rId2"/>
              </a:rPr>
              <a:t>https://docs.aws.amazon.com/eks/latest/userguide/install-kubectl.html</a:t>
            </a:r>
            <a:endParaRPr lang="en-US" dirty="0" err="1">
              <a:ea typeface="+mn-lt"/>
              <a:cs typeface="+mn-lt"/>
            </a:endParaRPr>
          </a:p>
          <a:p>
            <a:pPr marL="305435" indent="-305435"/>
            <a:r>
              <a:rPr lang="en-US" dirty="0">
                <a:ea typeface="+mn-lt"/>
                <a:cs typeface="+mn-lt"/>
              </a:rPr>
              <a:t>Install </a:t>
            </a:r>
            <a:r>
              <a:rPr lang="en-US" dirty="0" err="1">
                <a:ea typeface="+mn-lt"/>
                <a:cs typeface="+mn-lt"/>
              </a:rPr>
              <a:t>eksctl</a:t>
            </a:r>
            <a:r>
              <a:rPr lang="en-US" dirty="0">
                <a:ea typeface="+mn-lt"/>
                <a:cs typeface="+mn-lt"/>
              </a:rPr>
              <a:t>  - </a:t>
            </a:r>
            <a:r>
              <a:rPr lang="en-US" dirty="0">
                <a:ea typeface="+mn-lt"/>
                <a:cs typeface="+mn-lt"/>
                <a:hlinkClick r:id="rId3"/>
              </a:rPr>
              <a:t>https://docs.aws.amazon.com/eks/latest/userguide/eksctl.html</a:t>
            </a:r>
            <a:endParaRPr lang="en-US" dirty="0">
              <a:ea typeface="+mn-lt"/>
              <a:cs typeface="+mn-lt"/>
            </a:endParaRPr>
          </a:p>
          <a:p>
            <a:pPr marL="305435" indent="-305435"/>
            <a:r>
              <a:rPr lang="en-US" dirty="0">
                <a:ea typeface="+mn-lt"/>
                <a:cs typeface="+mn-lt"/>
              </a:rPr>
              <a:t>Configure your permanent credentials and disable Cloud9 temporary credentials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Update </a:t>
            </a:r>
            <a:r>
              <a:rPr lang="en-US" dirty="0" err="1">
                <a:ea typeface="+mn-lt"/>
                <a:cs typeface="+mn-lt"/>
              </a:rPr>
              <a:t>eks_config.yaml</a:t>
            </a:r>
            <a:r>
              <a:rPr lang="en-US" dirty="0">
                <a:ea typeface="+mn-lt"/>
                <a:cs typeface="+mn-lt"/>
              </a:rPr>
              <a:t> with your account id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Create the cluster - this step will take a few minutes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Update your Kube config</a:t>
            </a:r>
          </a:p>
          <a:p>
            <a:pPr marL="305435" indent="-305435"/>
            <a:r>
              <a:rPr lang="en-US" dirty="0">
                <a:ea typeface="+mn-lt"/>
                <a:cs typeface="+mn-lt"/>
              </a:rPr>
              <a:t>Optional </a:t>
            </a:r>
          </a:p>
          <a:p>
            <a:pPr marL="629920" lvl="1" indent="-305435"/>
            <a:r>
              <a:rPr lang="en-US" dirty="0">
                <a:ea typeface="+mn-lt"/>
                <a:cs typeface="+mn-lt"/>
              </a:rPr>
              <a:t>Increase disk space of Cloud9</a:t>
            </a:r>
          </a:p>
          <a:p>
            <a:pPr marL="629920" lvl="1" indent="-305435"/>
            <a:r>
              <a:rPr lang="en-US" dirty="0">
                <a:ea typeface="+mn-lt"/>
                <a:cs typeface="+mn-lt"/>
              </a:rPr>
              <a:t>Install </a:t>
            </a:r>
            <a:r>
              <a:rPr lang="en-US" dirty="0" err="1">
                <a:ea typeface="+mn-lt"/>
                <a:cs typeface="+mn-lt"/>
              </a:rPr>
              <a:t>jq</a:t>
            </a:r>
            <a:endParaRPr lang="en-US"/>
          </a:p>
          <a:p>
            <a:pPr marL="629920" lvl="1" indent="-305435"/>
            <a:r>
              <a:rPr lang="en-US" dirty="0">
                <a:ea typeface="+mn-lt"/>
                <a:cs typeface="+mn-lt"/>
              </a:rPr>
              <a:t>Update AWS CLI</a:t>
            </a:r>
            <a:endParaRPr lang="en-US"/>
          </a:p>
          <a:p>
            <a:pPr marL="629920" lvl="1" indent="-305435"/>
            <a:r>
              <a:rPr lang="en-US" dirty="0">
                <a:ea typeface="+mn-lt"/>
                <a:cs typeface="+mn-lt"/>
              </a:rPr>
              <a:t>Install bash completion </a:t>
            </a:r>
            <a:endParaRPr lang="en-US"/>
          </a:p>
          <a:p>
            <a:pPr marL="629920" lvl="1" indent="-305435"/>
            <a:r>
              <a:rPr lang="en-US" dirty="0">
                <a:ea typeface="+mn-lt"/>
                <a:cs typeface="+mn-lt"/>
              </a:rPr>
              <a:t>Add </a:t>
            </a:r>
            <a:r>
              <a:rPr lang="en-US" dirty="0" err="1">
                <a:ea typeface="+mn-lt"/>
                <a:cs typeface="+mn-lt"/>
              </a:rPr>
              <a:t>kubectl</a:t>
            </a:r>
            <a:r>
              <a:rPr lang="en-US" dirty="0">
                <a:ea typeface="+mn-lt"/>
                <a:cs typeface="+mn-lt"/>
              </a:rPr>
              <a:t> alias</a:t>
            </a:r>
            <a:endParaRPr lang="en-US"/>
          </a:p>
          <a:p>
            <a:pPr marL="629920" lvl="1" indent="-305435"/>
            <a:r>
              <a:rPr lang="en-US" dirty="0">
                <a:ea typeface="+mn-lt"/>
                <a:cs typeface="+mn-lt"/>
              </a:rPr>
              <a:t>Set </a:t>
            </a:r>
            <a:r>
              <a:rPr lang="en-US" dirty="0" err="1">
                <a:ea typeface="+mn-lt"/>
                <a:cs typeface="+mn-lt"/>
              </a:rPr>
              <a:t>loadBalancer</a:t>
            </a:r>
            <a:r>
              <a:rPr lang="en-US" dirty="0">
                <a:ea typeface="+mn-lt"/>
                <a:cs typeface="+mn-lt"/>
              </a:rPr>
              <a:t> Controller version</a:t>
            </a:r>
            <a:endParaRPr lang="en-US"/>
          </a:p>
          <a:p>
            <a:pPr marL="629920" lvl="1" indent="-305435"/>
            <a:r>
              <a:rPr lang="en-US" dirty="0">
                <a:ea typeface="+mn-lt"/>
                <a:cs typeface="+mn-lt"/>
              </a:rPr>
              <a:t>Enable </a:t>
            </a:r>
            <a:r>
              <a:rPr lang="en-US" dirty="0" err="1">
                <a:ea typeface="+mn-lt"/>
                <a:cs typeface="+mn-lt"/>
              </a:rPr>
              <a:t>eksctl</a:t>
            </a:r>
            <a:r>
              <a:rPr lang="en-US" dirty="0">
                <a:ea typeface="+mn-lt"/>
                <a:cs typeface="+mn-lt"/>
              </a:rPr>
              <a:t> bash completion</a:t>
            </a:r>
          </a:p>
        </p:txBody>
      </p:sp>
    </p:spTree>
    <p:extLst>
      <p:ext uri="{BB962C8B-B14F-4D97-AF65-F5344CB8AC3E}">
        <p14:creationId xmlns:p14="http://schemas.microsoft.com/office/powerpoint/2010/main" val="3993748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DF5F1-FE50-F83E-2514-EB5F847E3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Explore  The created Resources  with CloudFormation</a:t>
            </a:r>
          </a:p>
        </p:txBody>
      </p:sp>
      <p:pic>
        <p:nvPicPr>
          <p:cNvPr id="4" name="Picture 4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1B5FCE05-82AF-EAE6-F23B-9769693F4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2930" y="2340864"/>
            <a:ext cx="6626138" cy="3634486"/>
          </a:xfrm>
        </p:spPr>
      </p:pic>
    </p:spTree>
    <p:extLst>
      <p:ext uri="{BB962C8B-B14F-4D97-AF65-F5344CB8AC3E}">
        <p14:creationId xmlns:p14="http://schemas.microsoft.com/office/powerpoint/2010/main" val="166396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AD376-12FA-5783-E790-391F0E45B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Explore  The Created cluster with Amazon EKS</a:t>
            </a: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75282AC4-13FD-AA77-AD60-4D58003C3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8449" y="2340864"/>
            <a:ext cx="7095100" cy="3634486"/>
          </a:xfrm>
        </p:spPr>
      </p:pic>
    </p:spTree>
    <p:extLst>
      <p:ext uri="{BB962C8B-B14F-4D97-AF65-F5344CB8AC3E}">
        <p14:creationId xmlns:p14="http://schemas.microsoft.com/office/powerpoint/2010/main" val="2551665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BB7F2F-A086-5D9D-0C0B-135F497D6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 sz="2800" dirty="0"/>
              <a:t>Cluster is ready – What runs in the cluster?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408409D-05EE-DD48-FE81-1312B8655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pPr marL="305435" indent="-305435"/>
            <a:r>
              <a:rPr lang="en-US" dirty="0"/>
              <a:t>Examine the cluster in AWS Console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9A4ADE4-8BB4-CA10-A0A0-CF6FA88ED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939312"/>
            <a:ext cx="6735272" cy="479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94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555C6-0410-6B44-42D2-84CB5B9D5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dirty="0" err="1"/>
              <a:t>Kubectl</a:t>
            </a:r>
            <a:r>
              <a:rPr lang="en-US" dirty="0"/>
              <a:t>  to work with amazon EKS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73E5-7E20-656E-D205-7CF13B72A9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/>
              </a:rPr>
              <a:t># Can we use </a:t>
            </a:r>
            <a:r>
              <a:rPr lang="en-US" dirty="0" err="1">
                <a:latin typeface="Consolas"/>
              </a:rPr>
              <a:t>kubectl</a:t>
            </a:r>
            <a:r>
              <a:rPr lang="en-US" dirty="0">
                <a:latin typeface="Consolas"/>
              </a:rPr>
              <a:t> command? </a:t>
            </a:r>
          </a:p>
          <a:p>
            <a:pPr marL="0" indent="0">
              <a:buNone/>
            </a:pPr>
            <a:r>
              <a:rPr lang="en-US" dirty="0">
                <a:latin typeface="Consolas"/>
              </a:rPr>
              <a:t>k get nodes</a:t>
            </a:r>
          </a:p>
          <a:p>
            <a:pPr marL="0" indent="0">
              <a:buNone/>
            </a:pPr>
            <a:r>
              <a:rPr lang="en-US" dirty="0">
                <a:latin typeface="Consolas"/>
              </a:rPr>
              <a:t># Update ~/.</a:t>
            </a:r>
            <a:r>
              <a:rPr lang="en-US" dirty="0" err="1">
                <a:latin typeface="Consolas"/>
              </a:rPr>
              <a:t>kube</a:t>
            </a:r>
            <a:r>
              <a:rPr lang="en-US" dirty="0">
                <a:latin typeface="Consolas"/>
              </a:rPr>
              <a:t>/config</a:t>
            </a:r>
          </a:p>
          <a:p>
            <a:pPr marL="0" indent="0">
              <a:buNone/>
            </a:pPr>
            <a:r>
              <a:rPr lang="en-US" err="1">
                <a:latin typeface="Consolas"/>
                <a:ea typeface="+mn-lt"/>
                <a:cs typeface="+mn-lt"/>
              </a:rPr>
              <a:t>aws</a:t>
            </a:r>
            <a:r>
              <a:rPr lang="en-US" dirty="0">
                <a:latin typeface="Consolas"/>
                <a:ea typeface="+mn-lt"/>
                <a:cs typeface="+mn-lt"/>
              </a:rPr>
              <a:t> </a:t>
            </a:r>
            <a:r>
              <a:rPr lang="en-US" err="1">
                <a:latin typeface="Consolas"/>
                <a:ea typeface="+mn-lt"/>
                <a:cs typeface="+mn-lt"/>
              </a:rPr>
              <a:t>eks</a:t>
            </a:r>
            <a:r>
              <a:rPr lang="en-US" dirty="0">
                <a:latin typeface="Consolas"/>
                <a:ea typeface="+mn-lt"/>
                <a:cs typeface="+mn-lt"/>
              </a:rPr>
              <a:t> update-</a:t>
            </a:r>
            <a:r>
              <a:rPr lang="en-US" err="1">
                <a:latin typeface="Consolas"/>
                <a:ea typeface="+mn-lt"/>
                <a:cs typeface="+mn-lt"/>
              </a:rPr>
              <a:t>kubeconfig</a:t>
            </a:r>
            <a:r>
              <a:rPr lang="en-US" dirty="0">
                <a:latin typeface="Consolas"/>
                <a:ea typeface="+mn-lt"/>
                <a:cs typeface="+mn-lt"/>
              </a:rPr>
              <a:t> --name clo835 --region us-east-1</a:t>
            </a:r>
            <a:endParaRPr lang="en-US" dirty="0"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504765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32275F-0893-78F2-DECE-E2E535811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Deploy k8s 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4C72B-7E7D-D175-2F39-BDF93D7BD1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pPr marL="305435" indent="-305435">
              <a:buNone/>
            </a:pP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export DASHBOARD_VERSION="v2.0.0"</a:t>
            </a:r>
            <a:endParaRPr lang="en-US">
              <a:solidFill>
                <a:srgbClr val="FFFFFF"/>
              </a:solidFill>
              <a:latin typeface="Consolas"/>
            </a:endParaRPr>
          </a:p>
          <a:p>
            <a:pPr marL="305435" indent="-305435">
              <a:buNone/>
            </a:pPr>
            <a:r>
              <a:rPr lang="en-US" err="1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kubectl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</a:rPr>
              <a:t> apply -f </a:t>
            </a:r>
            <a:r>
              <a:rPr lang="en-US" dirty="0">
                <a:solidFill>
                  <a:srgbClr val="FFFFFF"/>
                </a:solidFill>
                <a:latin typeface="Consolas"/>
                <a:ea typeface="+mn-lt"/>
                <a:cs typeface="+mn-lt"/>
                <a:hlinkClick r:id="rId2"/>
              </a:rPr>
              <a:t>https://raw.githubusercontent.com/kubernetes/dashboard/${DASHBOARD_VERSION}/aio/deploy/recommended.yaml</a:t>
            </a:r>
            <a:endParaRPr lang="en-US">
              <a:solidFill>
                <a:srgbClr val="FFFFFF"/>
              </a:solidFill>
              <a:latin typeface="Consolas"/>
            </a:endParaRPr>
          </a:p>
          <a:p>
            <a:pPr marL="0" indent="0">
              <a:buNone/>
            </a:pPr>
            <a:r>
              <a:rPr lang="en-US" dirty="0">
                <a:latin typeface="Consolas"/>
                <a:ea typeface="+mn-lt"/>
                <a:cs typeface="+mn-lt"/>
              </a:rPr>
              <a:t>k get all -n </a:t>
            </a:r>
            <a:r>
              <a:rPr lang="en-US" err="1">
                <a:latin typeface="Consolas"/>
                <a:ea typeface="+mn-lt"/>
                <a:cs typeface="+mn-lt"/>
              </a:rPr>
              <a:t>kubernetes</a:t>
            </a:r>
            <a:r>
              <a:rPr lang="en-US" dirty="0">
                <a:latin typeface="Consolas"/>
                <a:ea typeface="+mn-lt"/>
                <a:cs typeface="+mn-lt"/>
              </a:rPr>
              <a:t>-dashboard</a:t>
            </a:r>
            <a:endParaRPr lang="en-US" dirty="0">
              <a:latin typeface="Consolas"/>
            </a:endParaRP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4E2B0853-93E2-BE15-EF28-36FF9EFD9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231" y="1908824"/>
            <a:ext cx="6831503" cy="302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72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E7770-F464-09D8-3A65-9EC136D9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  the Dashboard from cloud9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4DC05-0CD1-1DDE-A544-987DF75C1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>
              <a:buNone/>
            </a:pPr>
            <a:r>
              <a:rPr lang="en-US" dirty="0">
                <a:ea typeface="+mn-lt"/>
                <a:cs typeface="+mn-lt"/>
              </a:rPr>
              <a:t>Since this is deployed to our private cluster, we need to access it via a proxy. </a:t>
            </a:r>
            <a:r>
              <a:rPr lang="en-US" dirty="0" err="1">
                <a:ea typeface="+mn-lt"/>
                <a:cs typeface="+mn-lt"/>
              </a:rPr>
              <a:t>kube</a:t>
            </a:r>
            <a:r>
              <a:rPr lang="en-US" dirty="0">
                <a:ea typeface="+mn-lt"/>
                <a:cs typeface="+mn-lt"/>
              </a:rPr>
              <a:t>-proxy is available to proxy our requests to the dashboard service. In your workspace, run the following command:</a:t>
            </a:r>
            <a:endParaRPr lang="en-US" dirty="0"/>
          </a:p>
          <a:p>
            <a:pPr marL="305435" indent="-305435">
              <a:buNone/>
            </a:pPr>
            <a:r>
              <a:rPr lang="en-US" sz="1400" dirty="0">
                <a:latin typeface="Consolas"/>
                <a:ea typeface="+mn-lt"/>
                <a:cs typeface="+mn-lt"/>
              </a:rPr>
              <a:t>kubectl proxy --port=8080 --address=0.0.0.0 --disable-filter=true &amp;</a:t>
            </a:r>
            <a:r>
              <a:rPr lang="en-US" dirty="0">
                <a:ea typeface="+mn-lt"/>
                <a:cs typeface="+mn-lt"/>
              </a:rPr>
              <a:t>
</a:t>
            </a:r>
            <a:endParaRPr lang="en-US" dirty="0"/>
          </a:p>
          <a:p>
            <a:pPr marL="305435" indent="-305435">
              <a:buNone/>
            </a:pPr>
            <a:r>
              <a:rPr lang="en-US" dirty="0">
                <a:ea typeface="+mn-lt"/>
                <a:cs typeface="+mn-lt"/>
              </a:rPr>
              <a:t>This will start the proxy, listen on port 8080, listen on all interfaces, and will disable the filtering of non-localhost requests.</a:t>
            </a:r>
            <a:endParaRPr lang="en-US" dirty="0"/>
          </a:p>
          <a:p>
            <a:pPr marL="305435" indent="-305435">
              <a:buNone/>
            </a:pPr>
            <a:r>
              <a:rPr lang="en-US" dirty="0">
                <a:ea typeface="+mn-lt"/>
                <a:cs typeface="+mn-lt"/>
              </a:rPr>
              <a:t>This command will continue to run in the background of the current terminal’s session.</a:t>
            </a:r>
            <a:endParaRPr lang="en-US" dirty="0"/>
          </a:p>
          <a:p>
            <a:pPr marL="305435" indent="-305435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182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B53F82-F191-4EEB-AB7B-F69E634FA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202FE6-5716-42F9-CA87-7F7CBE57E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US" dirty="0"/>
              <a:t>Exploring Kubernetes Dashboard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16AA08-3831-473D-B61B-89484A33C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31B918-3A1C-46BA-9430-CAD97D9DA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00935A-2F82-4DC4-A4E1-E12EFB8C27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15828-2BAB-82E7-ED93-5ED5EEB8B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917210" cy="4045683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100" dirty="0">
                <a:ea typeface="+mn-lt"/>
                <a:cs typeface="+mn-lt"/>
              </a:rPr>
              <a:t>Now we can access the Kubernetes Dashboard</a:t>
            </a:r>
            <a:endParaRPr lang="en-US" sz="11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>
                <a:ea typeface="+mn-lt"/>
                <a:cs typeface="+mn-lt"/>
              </a:rPr>
              <a:t>In your Cloud9 environment, click </a:t>
            </a:r>
            <a:r>
              <a:rPr lang="en-US" sz="1100" b="1" dirty="0">
                <a:ea typeface="+mn-lt"/>
                <a:cs typeface="+mn-lt"/>
              </a:rPr>
              <a:t>Tools / Preview / Preview Running Application</a:t>
            </a:r>
            <a:endParaRPr lang="en-US" sz="11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>
                <a:ea typeface="+mn-lt"/>
                <a:cs typeface="+mn-lt"/>
              </a:rPr>
              <a:t>Scroll to </a:t>
            </a:r>
            <a:r>
              <a:rPr lang="en-US" sz="1100" b="1" dirty="0">
                <a:ea typeface="+mn-lt"/>
                <a:cs typeface="+mn-lt"/>
              </a:rPr>
              <a:t>the end of the URL</a:t>
            </a:r>
            <a:r>
              <a:rPr lang="en-US" sz="1100" dirty="0">
                <a:ea typeface="+mn-lt"/>
                <a:cs typeface="+mn-lt"/>
              </a:rPr>
              <a:t> and append:</a:t>
            </a:r>
            <a:endParaRPr lang="en-US" sz="11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400" dirty="0">
                <a:latin typeface="Consolas"/>
                <a:ea typeface="+mn-lt"/>
                <a:cs typeface="+mn-lt"/>
              </a:rPr>
              <a:t>/api/v1/namespaces/kubernetes-dashboard/services/https:kubernetes-dashboard:/proxy/
</a:t>
            </a:r>
            <a:endParaRPr lang="en-US" sz="1400">
              <a:latin typeface="Consolas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>
                <a:ea typeface="+mn-lt"/>
                <a:cs typeface="+mn-lt"/>
              </a:rPr>
              <a:t>The Cloud9 Preview browser doesn’t appear to support the token authentication, so once you have the login screen in the cloud9 preview browser tab, press the </a:t>
            </a:r>
            <a:r>
              <a:rPr lang="en-US" sz="1100" b="1" dirty="0">
                <a:ea typeface="+mn-lt"/>
                <a:cs typeface="+mn-lt"/>
              </a:rPr>
              <a:t>Pop Out</a:t>
            </a:r>
            <a:r>
              <a:rPr lang="en-US" sz="1100" dirty="0">
                <a:ea typeface="+mn-lt"/>
                <a:cs typeface="+mn-lt"/>
              </a:rPr>
              <a:t> button to open the login screen in a regular browser tab, like below:</a:t>
            </a:r>
            <a:endParaRPr lang="en-US" sz="11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>
                <a:ea typeface="+mn-lt"/>
                <a:cs typeface="+mn-lt"/>
              </a:rPr>
              <a:t>Open a New Terminal Tab and enter</a:t>
            </a:r>
            <a:endParaRPr lang="en-US" sz="11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400" dirty="0" err="1">
                <a:latin typeface="Consolas"/>
                <a:ea typeface="+mn-lt"/>
                <a:cs typeface="+mn-lt"/>
              </a:rPr>
              <a:t>aws</a:t>
            </a:r>
            <a:r>
              <a:rPr lang="en-US" sz="1400" dirty="0">
                <a:latin typeface="Consolas"/>
                <a:ea typeface="+mn-lt"/>
                <a:cs typeface="+mn-lt"/>
              </a:rPr>
              <a:t> </a:t>
            </a:r>
            <a:r>
              <a:rPr lang="en-US" sz="1400" dirty="0" err="1">
                <a:latin typeface="Consolas"/>
                <a:ea typeface="+mn-lt"/>
                <a:cs typeface="+mn-lt"/>
              </a:rPr>
              <a:t>eks</a:t>
            </a:r>
            <a:r>
              <a:rPr lang="en-US" sz="1400" dirty="0">
                <a:latin typeface="Consolas"/>
                <a:ea typeface="+mn-lt"/>
                <a:cs typeface="+mn-lt"/>
              </a:rPr>
              <a:t> get-token --cluster-name clo835 | </a:t>
            </a:r>
            <a:r>
              <a:rPr lang="en-US" sz="1400" dirty="0" err="1">
                <a:latin typeface="Consolas"/>
                <a:ea typeface="+mn-lt"/>
                <a:cs typeface="+mn-lt"/>
              </a:rPr>
              <a:t>jq</a:t>
            </a:r>
            <a:r>
              <a:rPr lang="en-US" sz="1400" dirty="0">
                <a:latin typeface="Consolas"/>
                <a:ea typeface="+mn-lt"/>
                <a:cs typeface="+mn-lt"/>
              </a:rPr>
              <a:t> -r '.</a:t>
            </a:r>
            <a:r>
              <a:rPr lang="en-US" sz="1400" dirty="0" err="1">
                <a:latin typeface="Consolas"/>
                <a:ea typeface="+mn-lt"/>
                <a:cs typeface="+mn-lt"/>
              </a:rPr>
              <a:t>status.token</a:t>
            </a:r>
            <a:r>
              <a:rPr lang="en-US" sz="1400" dirty="0">
                <a:latin typeface="Consolas"/>
                <a:ea typeface="+mn-lt"/>
                <a:cs typeface="+mn-lt"/>
              </a:rPr>
              <a:t>'</a:t>
            </a:r>
            <a:r>
              <a:rPr lang="en-US" sz="1400" dirty="0">
                <a:ea typeface="+mn-lt"/>
                <a:cs typeface="+mn-lt"/>
              </a:rPr>
              <a:t>
</a:t>
            </a:r>
            <a:endParaRPr lang="en-US" sz="14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>
                <a:ea typeface="+mn-lt"/>
                <a:cs typeface="+mn-lt"/>
              </a:rPr>
              <a:t>Copy the output of this command and then click the radio button next to </a:t>
            </a:r>
            <a:r>
              <a:rPr lang="en-US" sz="1100" i="1" dirty="0">
                <a:ea typeface="+mn-lt"/>
                <a:cs typeface="+mn-lt"/>
              </a:rPr>
              <a:t>Token</a:t>
            </a:r>
            <a:r>
              <a:rPr lang="en-US" sz="1100" dirty="0">
                <a:ea typeface="+mn-lt"/>
                <a:cs typeface="+mn-lt"/>
              </a:rPr>
              <a:t> then in the text field below paste the output from the last command.</a:t>
            </a:r>
            <a:endParaRPr lang="en-US" sz="11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>
                <a:ea typeface="+mn-lt"/>
                <a:cs typeface="+mn-lt"/>
              </a:rPr>
              <a:t>Then press </a:t>
            </a:r>
            <a:r>
              <a:rPr lang="en-US" sz="1100" i="1" dirty="0">
                <a:ea typeface="+mn-lt"/>
                <a:cs typeface="+mn-lt"/>
              </a:rPr>
              <a:t>Sign In</a:t>
            </a:r>
            <a:r>
              <a:rPr lang="en-US" sz="1100" dirty="0">
                <a:ea typeface="+mn-lt"/>
                <a:cs typeface="+mn-lt"/>
              </a:rPr>
              <a:t>.</a:t>
            </a:r>
            <a:endParaRPr lang="en-US" sz="1100" dirty="0"/>
          </a:p>
          <a:p>
            <a:pPr marL="305435" indent="-305435">
              <a:lnSpc>
                <a:spcPct val="110000"/>
              </a:lnSpc>
            </a:pPr>
            <a:endParaRPr lang="en-US" sz="11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D5D599-1CAE-4C92-B5AE-8E51AF6D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6" y="2180496"/>
            <a:ext cx="3703321" cy="4045683"/>
          </a:xfrm>
          <a:prstGeom prst="rect">
            <a:avLst/>
          </a:prstGeom>
          <a:solidFill>
            <a:schemeClr val="bg1"/>
          </a:solidFill>
          <a:ln w="38100">
            <a:solidFill>
              <a:srgbClr val="465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65A5C67-E452-E127-9078-5FDE3EF715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3915" y="3593618"/>
            <a:ext cx="3059782" cy="121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541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43E7-30A2-5702-C1F6-4DA8C2C6C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95945-5A32-52B2-8B21-4837F4589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actions below should be completed before we continue to Amazon EKS. </a:t>
            </a:r>
            <a:endParaRPr lang="en-US"/>
          </a:p>
          <a:p>
            <a:pPr marL="305435" indent="-305435"/>
            <a:r>
              <a:rPr lang="en-US" dirty="0"/>
              <a:t>You received email from AWS and created your root credentials</a:t>
            </a:r>
          </a:p>
          <a:p>
            <a:pPr marL="305435" indent="-305435"/>
            <a:r>
              <a:rPr lang="en-US" dirty="0"/>
              <a:t>You created a user with Admin permissions, the user has programmatic and console access</a:t>
            </a:r>
          </a:p>
          <a:p>
            <a:pPr marL="305435" indent="-305435"/>
            <a:r>
              <a:rPr lang="en-US" dirty="0"/>
              <a:t>You logged out from your root account, switched to the user you created. From this point on, you will be using the user credentials, never root credentials.</a:t>
            </a:r>
          </a:p>
          <a:p>
            <a:pPr marL="305435" indent="-305435"/>
            <a:r>
              <a:rPr lang="en-US" dirty="0"/>
              <a:t>You can work in us-east-1 and us-west-2 regions only, preference to us-east-1</a:t>
            </a:r>
          </a:p>
          <a:p>
            <a:pPr marL="305435" indent="-305435"/>
            <a:r>
              <a:rPr lang="en-US" dirty="0"/>
              <a:t>Make sure budget alerts are set up. The monthly projected limit should be set to </a:t>
            </a:r>
            <a:r>
              <a:rPr lang="en-US" b="1" dirty="0"/>
              <a:t>30USD</a:t>
            </a:r>
            <a:r>
              <a:rPr lang="en-US" dirty="0"/>
              <a:t>. </a:t>
            </a:r>
            <a:r>
              <a:rPr lang="en-US" b="1" dirty="0"/>
              <a:t>Please reach out </a:t>
            </a:r>
            <a:r>
              <a:rPr lang="en-US" dirty="0"/>
              <a:t>if you do not see budget alert set up in the CloudWatch service</a:t>
            </a:r>
          </a:p>
        </p:txBody>
      </p:sp>
    </p:spTree>
    <p:extLst>
      <p:ext uri="{BB962C8B-B14F-4D97-AF65-F5344CB8AC3E}">
        <p14:creationId xmlns:p14="http://schemas.microsoft.com/office/powerpoint/2010/main" val="33561740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1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3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5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27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51" name="Rectangle 29">
            <a:extLst>
              <a:ext uri="{FF2B5EF4-FFF2-40B4-BE49-F238E27FC236}">
                <a16:creationId xmlns:a16="http://schemas.microsoft.com/office/drawing/2014/main" id="{3987CAC5-608C-4637-9F4D-19E879782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D15D9-152C-1E81-0F51-483BE13B9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005839"/>
            <a:ext cx="6858322" cy="48050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dirty="0">
                <a:solidFill>
                  <a:schemeClr val="tx2"/>
                </a:solidFill>
              </a:rPr>
              <a:t>End of  Workshop</a:t>
            </a:r>
            <a:r>
              <a:rPr lang="en-US" sz="4800" b="0" kern="1200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1 </a:t>
            </a:r>
            <a:endParaRPr lang="en-US" sz="4800" b="0" kern="1200" cap="all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2" name="Rectangle 31">
            <a:extLst>
              <a:ext uri="{FF2B5EF4-FFF2-40B4-BE49-F238E27FC236}">
                <a16:creationId xmlns:a16="http://schemas.microsoft.com/office/drawing/2014/main" id="{FB5ABED4-61CA-4171-AF06-7F3D59612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Rectangle 33">
            <a:extLst>
              <a:ext uri="{FF2B5EF4-FFF2-40B4-BE49-F238E27FC236}">
                <a16:creationId xmlns:a16="http://schemas.microsoft.com/office/drawing/2014/main" id="{7038AD67-DDAB-47CB-9177-5DE55ED1B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Rectangle 35">
            <a:extLst>
              <a:ext uri="{FF2B5EF4-FFF2-40B4-BE49-F238E27FC236}">
                <a16:creationId xmlns:a16="http://schemas.microsoft.com/office/drawing/2014/main" id="{8BBC997F-3436-4A66-ABD7-075554AE4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37">
            <a:extLst>
              <a:ext uri="{FF2B5EF4-FFF2-40B4-BE49-F238E27FC236}">
                <a16:creationId xmlns:a16="http://schemas.microsoft.com/office/drawing/2014/main" id="{7534DA17-9FF4-41C4-9EB3-0116A286C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6" y="614044"/>
            <a:ext cx="3703320" cy="574583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5833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13CF11-1A29-7247-97EA-4BE0A599A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CA" sz="6000" b="1"/>
              <a:t>Volume Lifecycle</a:t>
            </a:r>
            <a:endParaRPr lang="en-US" sz="6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622E6-CB0C-7543-80A6-B995DDBD4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CA" sz="2200"/>
              <a:t>The lifecycle of a volume is linked to the pod's lifecycle</a:t>
            </a:r>
          </a:p>
          <a:p>
            <a:r>
              <a:rPr lang="en-CA" sz="2200"/>
              <a:t>This means that a volume is created when the pod is created</a:t>
            </a:r>
          </a:p>
          <a:p>
            <a:r>
              <a:rPr lang="en-CA" sz="2200"/>
              <a:t>This is mostly relevant for emptyDir volumes</a:t>
            </a:r>
          </a:p>
          <a:p>
            <a:r>
              <a:rPr lang="en-CA" sz="2200"/>
              <a:t>(other volumes, like remote storage, are not "created" but rather "attached" )</a:t>
            </a:r>
          </a:p>
          <a:p>
            <a:r>
              <a:rPr lang="en-CA" sz="2200"/>
              <a:t>A volume survives across container restarts</a:t>
            </a:r>
          </a:p>
          <a:p>
            <a:r>
              <a:rPr lang="en-CA" sz="2200"/>
              <a:t>A volume is destroyed (or, for remote storage, detached) when the pod is destroyed</a:t>
            </a:r>
          </a:p>
          <a:p>
            <a:pPr marL="0" indent="0">
              <a:buNone/>
            </a:pP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33463264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1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3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5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27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51" name="Rectangle 29">
            <a:extLst>
              <a:ext uri="{FF2B5EF4-FFF2-40B4-BE49-F238E27FC236}">
                <a16:creationId xmlns:a16="http://schemas.microsoft.com/office/drawing/2014/main" id="{3987CAC5-608C-4637-9F4D-19E879782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D15D9-152C-1E81-0F51-483BE13B9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005839"/>
            <a:ext cx="6858322" cy="48050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b="0" kern="1200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Workshop </a:t>
            </a:r>
            <a:r>
              <a:rPr lang="en-US" sz="4800" dirty="0">
                <a:solidFill>
                  <a:schemeClr val="tx2"/>
                </a:solidFill>
              </a:rPr>
              <a:t>2</a:t>
            </a:r>
            <a:r>
              <a:rPr lang="en-US" sz="4800" b="0" kern="1200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dirty="0">
                <a:solidFill>
                  <a:schemeClr val="tx2"/>
                </a:solidFill>
              </a:rPr>
              <a:t>Deployment of our first application  To Amazon EKS</a:t>
            </a:r>
            <a:endParaRPr lang="en-US" sz="4800" b="0" kern="1200" cap="all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2" name="Rectangle 31">
            <a:extLst>
              <a:ext uri="{FF2B5EF4-FFF2-40B4-BE49-F238E27FC236}">
                <a16:creationId xmlns:a16="http://schemas.microsoft.com/office/drawing/2014/main" id="{FB5ABED4-61CA-4171-AF06-7F3D59612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Rectangle 33">
            <a:extLst>
              <a:ext uri="{FF2B5EF4-FFF2-40B4-BE49-F238E27FC236}">
                <a16:creationId xmlns:a16="http://schemas.microsoft.com/office/drawing/2014/main" id="{7038AD67-DDAB-47CB-9177-5DE55ED1B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Rectangle 35">
            <a:extLst>
              <a:ext uri="{FF2B5EF4-FFF2-40B4-BE49-F238E27FC236}">
                <a16:creationId xmlns:a16="http://schemas.microsoft.com/office/drawing/2014/main" id="{8BBC997F-3436-4A66-ABD7-075554AE4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37">
            <a:extLst>
              <a:ext uri="{FF2B5EF4-FFF2-40B4-BE49-F238E27FC236}">
                <a16:creationId xmlns:a16="http://schemas.microsoft.com/office/drawing/2014/main" id="{7534DA17-9FF4-41C4-9EB3-0116A286C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6" y="614044"/>
            <a:ext cx="3703320" cy="574583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2070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3B05A4-157F-403C-939A-ED1B6A0A0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DAA577-816D-1605-AA43-C1701121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507414"/>
            <a:ext cx="5120255" cy="3903332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tx1">
                    <a:lumMod val="85000"/>
                    <a:lumOff val="15000"/>
                  </a:schemeClr>
                </a:solidFill>
              </a:rPr>
              <a:t>Goals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CCE107-A70B-4916-9A0B-751C70B9B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925BC7-7CC5-4A0C-9B3D-8829EBF28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4244340" y="3329711"/>
            <a:ext cx="3703320" cy="5872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F43EA-6D10-D1B7-CCC3-76A05FF89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1743" y="1507415"/>
            <a:ext cx="4819091" cy="3903331"/>
          </a:xfrm>
          <a:ln w="57150">
            <a:noFill/>
          </a:ln>
        </p:spPr>
        <p:txBody>
          <a:bodyPr anchor="t">
            <a:normAutofit/>
          </a:bodyPr>
          <a:lstStyle/>
          <a:p>
            <a:pPr marL="305435" indent="-305435"/>
            <a:r>
              <a:rPr lang="en-US" sz="2000" dirty="0">
                <a:ea typeface="+mn-lt"/>
                <a:cs typeface="+mn-lt"/>
              </a:rPr>
              <a:t>Deployment of containerized </a:t>
            </a:r>
            <a:r>
              <a:rPr lang="en-US" sz="2000">
                <a:ea typeface="+mn-lt"/>
                <a:cs typeface="+mn-lt"/>
              </a:rPr>
              <a:t>application that uses emptyDir Volume </a:t>
            </a:r>
            <a:r>
              <a:rPr lang="en-US" sz="2000" dirty="0">
                <a:ea typeface="+mn-lt"/>
                <a:cs typeface="+mn-lt"/>
              </a:rPr>
              <a:t>to share data between containers</a:t>
            </a:r>
          </a:p>
          <a:p>
            <a:pPr marL="305435" indent="-305435"/>
            <a:r>
              <a:rPr lang="en-US" sz="2000" dirty="0">
                <a:ea typeface="+mn-lt"/>
                <a:cs typeface="+mn-lt"/>
              </a:rPr>
              <a:t>Serving the application to external </a:t>
            </a:r>
            <a:r>
              <a:rPr lang="en-US" sz="2000">
                <a:ea typeface="+mn-lt"/>
                <a:cs typeface="+mn-lt"/>
              </a:rPr>
              <a:t>users with LoadBalancer service</a:t>
            </a:r>
            <a:endParaRPr lang="en-US" sz="2000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67D916-28C7-4965-BA3C-287FB8579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30170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DAA577-816D-1605-AA43-C1701121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Description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63F43EA-6D10-D1B7-CCC3-76A05FF89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pPr marL="305435" indent="-305435">
              <a:spcBef>
                <a:spcPts val="1000"/>
              </a:spcBef>
              <a:spcAft>
                <a:spcPts val="0"/>
              </a:spcAft>
            </a:pPr>
            <a:r>
              <a:rPr lang="en-US">
                <a:latin typeface="Univers"/>
                <a:ea typeface="+mn-lt"/>
                <a:cs typeface="+mn-lt"/>
              </a:rPr>
              <a:t>Application is running as two containers in the same pod</a:t>
            </a:r>
          </a:p>
          <a:p>
            <a:pPr marL="305435" indent="-305435">
              <a:spcBef>
                <a:spcPts val="1000"/>
              </a:spcBef>
              <a:spcAft>
                <a:spcPts val="0"/>
              </a:spcAft>
            </a:pPr>
            <a:r>
              <a:rPr lang="en-US">
                <a:latin typeface="Univers"/>
                <a:ea typeface="+mn-lt"/>
                <a:cs typeface="+mn-lt"/>
              </a:rPr>
              <a:t>One process is generating random fortune every 10 seconds and writes it to a shared volumes</a:t>
            </a:r>
          </a:p>
          <a:p>
            <a:pPr marL="305435" indent="-305435">
              <a:spcBef>
                <a:spcPts val="1000"/>
              </a:spcBef>
              <a:spcAft>
                <a:spcPts val="0"/>
              </a:spcAft>
            </a:pPr>
            <a:r>
              <a:rPr lang="en-US">
                <a:latin typeface="Univers"/>
              </a:rPr>
              <a:t>The same volume is mounted into nginx container as </a:t>
            </a:r>
            <a:r>
              <a:rPr lang="en-US">
                <a:ea typeface="+mn-lt"/>
                <a:cs typeface="+mn-lt"/>
              </a:rPr>
              <a:t>/usr/share/nginx/html. Nginx serves the fortunes from this folder</a:t>
            </a:r>
          </a:p>
          <a:p>
            <a:pPr marL="305435" indent="-305435"/>
            <a:endParaRPr lang="en-US"/>
          </a:p>
        </p:txBody>
      </p:sp>
      <p:pic>
        <p:nvPicPr>
          <p:cNvPr id="17" name="Picture 19" descr="Text&#10;&#10;Description automatically generated">
            <a:extLst>
              <a:ext uri="{FF2B5EF4-FFF2-40B4-BE49-F238E27FC236}">
                <a16:creationId xmlns:a16="http://schemas.microsoft.com/office/drawing/2014/main" id="{16187D6B-98F3-E838-354D-745C90330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579163"/>
            <a:ext cx="6735272" cy="351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1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2B039-A924-8844-A347-47FB1120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145C9-026C-B644-B6A2-77FE7598A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onsolas"/>
                <a:cs typeface="Consolas" panose="020B0609020204030204" pitchFamily="49" charset="0"/>
              </a:rPr>
              <a:t>Application is running as two containers in the same pod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 panose="020B0609020204030204" pitchFamily="49" charset="0"/>
              </a:rPr>
              <a:t>One process is generating random fortune every 10 seconds and writes it to a shared volumes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 panose="020B0609020204030204" pitchFamily="49" charset="0"/>
              </a:rPr>
              <a:t>The same volume is mounted into nginx container as </a:t>
            </a:r>
            <a:r>
              <a:rPr lang="en-US" sz="2000" dirty="0">
                <a:ea typeface="+mn-lt"/>
                <a:cs typeface="+mn-lt"/>
              </a:rPr>
              <a:t>/</a:t>
            </a:r>
            <a:r>
              <a:rPr lang="en-US" sz="2000" dirty="0" err="1">
                <a:ea typeface="+mn-lt"/>
                <a:cs typeface="+mn-lt"/>
              </a:rPr>
              <a:t>usr</a:t>
            </a:r>
            <a:r>
              <a:rPr lang="en-US" sz="2000" dirty="0">
                <a:ea typeface="+mn-lt"/>
                <a:cs typeface="+mn-lt"/>
              </a:rPr>
              <a:t>/share/nginx/html. Nginx serves the fortunes from this folder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5" name="Picture 4" descr="Files in folders">
            <a:extLst>
              <a:ext uri="{FF2B5EF4-FFF2-40B4-BE49-F238E27FC236}">
                <a16:creationId xmlns:a16="http://schemas.microsoft.com/office/drawing/2014/main" id="{9A6D21E8-091F-9492-0B4A-4A4B4CF9B6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47" r="30000" b="-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3100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ext, letter&#10;&#10;Description automatically generated">
            <a:extLst>
              <a:ext uri="{FF2B5EF4-FFF2-40B4-BE49-F238E27FC236}">
                <a16:creationId xmlns:a16="http://schemas.microsoft.com/office/drawing/2014/main" id="{68F3E052-0A34-1717-FC5A-F5F6FA2A6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4962" y="1924844"/>
            <a:ext cx="8982075" cy="4152900"/>
          </a:xfr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81FE084-C07C-74E7-FAC3-F7DCE84F6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561" y="629900"/>
            <a:ext cx="7356020" cy="12983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B133F7-BA02-FF27-EA34-B21A2FA904E0}"/>
              </a:ext>
            </a:extLst>
          </p:cNvPr>
          <p:cNvSpPr txBox="1"/>
          <p:nvPr/>
        </p:nvSpPr>
        <p:spPr>
          <a:xfrm>
            <a:off x="4819650" y="220436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Univers"/>
              </a:rPr>
              <a:t>Pod Manifest</a:t>
            </a:r>
          </a:p>
        </p:txBody>
      </p:sp>
    </p:spTree>
    <p:extLst>
      <p:ext uri="{BB962C8B-B14F-4D97-AF65-F5344CB8AC3E}">
        <p14:creationId xmlns:p14="http://schemas.microsoft.com/office/powerpoint/2010/main" val="36701408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7F6663-AAEB-C545-9E03-4B1B604E4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3622"/>
            <a:ext cx="5323531" cy="1330843"/>
          </a:xfrm>
        </p:spPr>
        <p:txBody>
          <a:bodyPr>
            <a:normAutofit/>
          </a:bodyPr>
          <a:lstStyle/>
          <a:p>
            <a:r>
              <a:rPr lang="en-US" dirty="0"/>
              <a:t>Deploy and Access the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2C9CB-7DD7-0748-9F3B-61A0F64F2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3"/>
            <a:ext cx="5066885" cy="390858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1700" dirty="0">
                <a:latin typeface="Consolas"/>
                <a:cs typeface="Consolas" panose="020B0609020204030204" pitchFamily="49" charset="0"/>
              </a:rPr>
              <a:t># Create a namespace</a:t>
            </a:r>
            <a:endParaRPr lang="en-US" sz="1700" dirty="0">
              <a:latin typeface="Consolas"/>
            </a:endParaRPr>
          </a:p>
          <a:p>
            <a:pPr marL="0" indent="0">
              <a:buNone/>
            </a:pPr>
            <a:r>
              <a:rPr lang="en-US" sz="1700" dirty="0">
                <a:latin typeface="Consolas"/>
                <a:cs typeface="Consolas" panose="020B0609020204030204" pitchFamily="49" charset="0"/>
              </a:rPr>
              <a:t>$ k create ns week8</a:t>
            </a:r>
          </a:p>
          <a:p>
            <a:pPr marL="0" indent="0">
              <a:buNone/>
            </a:pPr>
            <a:r>
              <a:rPr lang="en-US" sz="1700" dirty="0">
                <a:latin typeface="Consolas"/>
              </a:rPr>
              <a:t>$ k apply -f </a:t>
            </a:r>
            <a:r>
              <a:rPr lang="en-US" sz="1700" dirty="0" err="1">
                <a:latin typeface="Consolas"/>
              </a:rPr>
              <a:t>fortune_pod.yaml</a:t>
            </a:r>
            <a:r>
              <a:rPr lang="en-US" sz="1700" dirty="0">
                <a:latin typeface="Consolas"/>
              </a:rPr>
              <a:t> -n week8</a:t>
            </a:r>
          </a:p>
          <a:p>
            <a:pPr marL="0" indent="0">
              <a:buNone/>
            </a:pPr>
            <a:r>
              <a:rPr lang="en-US" sz="1700" dirty="0">
                <a:latin typeface="Consolas"/>
                <a:cs typeface="Calibri"/>
              </a:rPr>
              <a:t>$ k get all –n week8</a:t>
            </a:r>
          </a:p>
          <a:p>
            <a:pPr marL="0" indent="0">
              <a:buNone/>
            </a:pPr>
            <a:endParaRPr lang="en-US" sz="1700">
              <a:latin typeface="Calibri"/>
              <a:cs typeface="Calibri"/>
            </a:endParaRPr>
          </a:p>
          <a:p>
            <a:pPr marL="0" indent="0">
              <a:buNone/>
            </a:pPr>
            <a:endParaRPr lang="en-US" sz="1700">
              <a:latin typeface="Consolas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dirty="0">
                <a:latin typeface="Consolas"/>
                <a:cs typeface="Consolas" panose="020B0609020204030204" pitchFamily="49" charset="0"/>
              </a:rPr>
              <a:t># Deploy the pod</a:t>
            </a:r>
          </a:p>
          <a:p>
            <a:pPr marL="0" indent="0">
              <a:buNone/>
            </a:pPr>
            <a:r>
              <a:rPr lang="en-US" sz="1700" dirty="0">
                <a:latin typeface="Consolas"/>
                <a:cs typeface="Consolas" panose="020B0609020204030204" pitchFamily="49" charset="0"/>
              </a:rPr>
              <a:t># Access the app via port forwarding</a:t>
            </a:r>
            <a:endParaRPr lang="en-US" sz="1700" dirty="0">
              <a:latin typeface="Consolas"/>
            </a:endParaRPr>
          </a:p>
          <a:p>
            <a:pPr marL="0" indent="0">
              <a:buNone/>
            </a:pPr>
            <a:r>
              <a:rPr lang="en-CA" sz="1700" dirty="0">
                <a:latin typeface="Consolas"/>
                <a:cs typeface="Consolas" panose="020B0609020204030204" pitchFamily="49" charset="0"/>
              </a:rPr>
              <a:t>$ </a:t>
            </a:r>
            <a:r>
              <a:rPr lang="en-CA" sz="1700" dirty="0" err="1">
                <a:latin typeface="Consolas"/>
                <a:cs typeface="Consolas" panose="020B0609020204030204" pitchFamily="49" charset="0"/>
              </a:rPr>
              <a:t>kubectl</a:t>
            </a:r>
            <a:r>
              <a:rPr lang="en-CA" sz="1700" dirty="0">
                <a:latin typeface="Consolas"/>
                <a:cs typeface="Consolas" panose="020B0609020204030204" pitchFamily="49" charset="0"/>
              </a:rPr>
              <a:t> port-forward fortune 8080:80 </a:t>
            </a:r>
            <a:r>
              <a:rPr lang="en-US" sz="1700" dirty="0">
                <a:ea typeface="+mn-lt"/>
                <a:cs typeface="+mn-lt"/>
              </a:rPr>
              <a:t>-n week8</a:t>
            </a:r>
            <a:endParaRPr lang="en-CA" sz="1700" dirty="0">
              <a:ea typeface="+mn-lt"/>
              <a:cs typeface="+mn-lt"/>
            </a:endParaRPr>
          </a:p>
          <a:p>
            <a:pPr marL="0" indent="0">
              <a:buNone/>
            </a:pPr>
            <a:endParaRPr lang="en-CA"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CA" sz="1700" dirty="0">
                <a:latin typeface="Consolas"/>
                <a:cs typeface="Consolas" panose="020B0609020204030204" pitchFamily="49" charset="0"/>
              </a:rPr>
              <a:t>$ curl http://localhost:8080</a:t>
            </a:r>
          </a:p>
          <a:p>
            <a:pPr marL="0" indent="0">
              <a:buNone/>
            </a:pPr>
            <a:endParaRPr lang="en-CA" sz="17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7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C27D684-2832-41BD-AC29-838243B80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4214" y="0"/>
            <a:ext cx="5217786" cy="6858000"/>
          </a:xfrm>
          <a:custGeom>
            <a:avLst/>
            <a:gdLst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04089 w 4897678"/>
              <a:gd name="connsiteY81" fmla="*/ 600848 h 6858000"/>
              <a:gd name="connsiteX82" fmla="*/ 1303453 w 4897678"/>
              <a:gd name="connsiteY82" fmla="*/ 554481 h 6858000"/>
              <a:gd name="connsiteX83" fmla="*/ 1260447 w 4897678"/>
              <a:gd name="connsiteY83" fmla="*/ 449658 h 6858000"/>
              <a:gd name="connsiteX84" fmla="*/ 1265072 w 4897678"/>
              <a:gd name="connsiteY84" fmla="*/ 352797 h 6858000"/>
              <a:gd name="connsiteX85" fmla="*/ 1275970 w 4897678"/>
              <a:gd name="connsiteY85" fmla="*/ 206812 h 6858000"/>
              <a:gd name="connsiteX86" fmla="*/ 1279582 w 4897678"/>
              <a:gd name="connsiteY86" fmla="*/ 140400 h 6858000"/>
              <a:gd name="connsiteX87" fmla="*/ 1279125 w 4897678"/>
              <a:gd name="connsiteY87" fmla="*/ 127605 h 6858000"/>
              <a:gd name="connsiteX88" fmla="*/ 1290126 w 4897678"/>
              <a:gd name="connsiteY88" fmla="*/ 68981 h 6858000"/>
              <a:gd name="connsiteX89" fmla="*/ 1296403 w 4897678"/>
              <a:gd name="connsiteY89" fmla="*/ 57111 h 6858000"/>
              <a:gd name="connsiteX90" fmla="*/ 1319538 w 4897678"/>
              <a:gd name="connsiteY90" fmla="*/ 13130 h 6858000"/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04089 w 4897678"/>
              <a:gd name="connsiteY81" fmla="*/ 600848 h 6858000"/>
              <a:gd name="connsiteX82" fmla="*/ 1303453 w 4897678"/>
              <a:gd name="connsiteY82" fmla="*/ 554481 h 6858000"/>
              <a:gd name="connsiteX83" fmla="*/ 1260447 w 4897678"/>
              <a:gd name="connsiteY83" fmla="*/ 449658 h 6858000"/>
              <a:gd name="connsiteX84" fmla="*/ 1265072 w 4897678"/>
              <a:gd name="connsiteY84" fmla="*/ 352797 h 6858000"/>
              <a:gd name="connsiteX85" fmla="*/ 1442766 w 4897678"/>
              <a:gd name="connsiteY85" fmla="*/ 236597 h 6858000"/>
              <a:gd name="connsiteX86" fmla="*/ 1279582 w 4897678"/>
              <a:gd name="connsiteY86" fmla="*/ 140400 h 6858000"/>
              <a:gd name="connsiteX87" fmla="*/ 1279125 w 4897678"/>
              <a:gd name="connsiteY87" fmla="*/ 127605 h 6858000"/>
              <a:gd name="connsiteX88" fmla="*/ 1290126 w 4897678"/>
              <a:gd name="connsiteY88" fmla="*/ 68981 h 6858000"/>
              <a:gd name="connsiteX89" fmla="*/ 1296403 w 4897678"/>
              <a:gd name="connsiteY89" fmla="*/ 57111 h 6858000"/>
              <a:gd name="connsiteX90" fmla="*/ 1319538 w 4897678"/>
              <a:gd name="connsiteY90" fmla="*/ 13130 h 6858000"/>
              <a:gd name="connsiteX91" fmla="*/ 1321253 w 4897678"/>
              <a:gd name="connsiteY91" fmla="*/ 0 h 6858000"/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04089 w 4897678"/>
              <a:gd name="connsiteY81" fmla="*/ 600848 h 6858000"/>
              <a:gd name="connsiteX82" fmla="*/ 1303453 w 4897678"/>
              <a:gd name="connsiteY82" fmla="*/ 554481 h 6858000"/>
              <a:gd name="connsiteX83" fmla="*/ 1260447 w 4897678"/>
              <a:gd name="connsiteY83" fmla="*/ 449658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279582 w 4897678"/>
              <a:gd name="connsiteY86" fmla="*/ 140400 h 6858000"/>
              <a:gd name="connsiteX87" fmla="*/ 1279125 w 4897678"/>
              <a:gd name="connsiteY87" fmla="*/ 127605 h 6858000"/>
              <a:gd name="connsiteX88" fmla="*/ 1290126 w 4897678"/>
              <a:gd name="connsiteY88" fmla="*/ 68981 h 6858000"/>
              <a:gd name="connsiteX89" fmla="*/ 1296403 w 4897678"/>
              <a:gd name="connsiteY89" fmla="*/ 57111 h 6858000"/>
              <a:gd name="connsiteX90" fmla="*/ 1319538 w 4897678"/>
              <a:gd name="connsiteY90" fmla="*/ 13130 h 6858000"/>
              <a:gd name="connsiteX91" fmla="*/ 1321253 w 4897678"/>
              <a:gd name="connsiteY91" fmla="*/ 0 h 6858000"/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04089 w 4897678"/>
              <a:gd name="connsiteY81" fmla="*/ 600848 h 6858000"/>
              <a:gd name="connsiteX82" fmla="*/ 1303453 w 4897678"/>
              <a:gd name="connsiteY82" fmla="*/ 554481 h 6858000"/>
              <a:gd name="connsiteX83" fmla="*/ 1349802 w 4897678"/>
              <a:gd name="connsiteY83" fmla="*/ 431787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279582 w 4897678"/>
              <a:gd name="connsiteY86" fmla="*/ 140400 h 6858000"/>
              <a:gd name="connsiteX87" fmla="*/ 1279125 w 4897678"/>
              <a:gd name="connsiteY87" fmla="*/ 127605 h 6858000"/>
              <a:gd name="connsiteX88" fmla="*/ 1290126 w 4897678"/>
              <a:gd name="connsiteY88" fmla="*/ 68981 h 6858000"/>
              <a:gd name="connsiteX89" fmla="*/ 1296403 w 4897678"/>
              <a:gd name="connsiteY89" fmla="*/ 57111 h 6858000"/>
              <a:gd name="connsiteX90" fmla="*/ 1319538 w 4897678"/>
              <a:gd name="connsiteY90" fmla="*/ 13130 h 6858000"/>
              <a:gd name="connsiteX91" fmla="*/ 1321253 w 4897678"/>
              <a:gd name="connsiteY91" fmla="*/ 0 h 6858000"/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04089 w 4897678"/>
              <a:gd name="connsiteY81" fmla="*/ 600848 h 6858000"/>
              <a:gd name="connsiteX82" fmla="*/ 1357066 w 4897678"/>
              <a:gd name="connsiteY82" fmla="*/ 530653 h 6858000"/>
              <a:gd name="connsiteX83" fmla="*/ 1349802 w 4897678"/>
              <a:gd name="connsiteY83" fmla="*/ 431787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279582 w 4897678"/>
              <a:gd name="connsiteY86" fmla="*/ 140400 h 6858000"/>
              <a:gd name="connsiteX87" fmla="*/ 1279125 w 4897678"/>
              <a:gd name="connsiteY87" fmla="*/ 127605 h 6858000"/>
              <a:gd name="connsiteX88" fmla="*/ 1290126 w 4897678"/>
              <a:gd name="connsiteY88" fmla="*/ 68981 h 6858000"/>
              <a:gd name="connsiteX89" fmla="*/ 1296403 w 4897678"/>
              <a:gd name="connsiteY89" fmla="*/ 57111 h 6858000"/>
              <a:gd name="connsiteX90" fmla="*/ 1319538 w 4897678"/>
              <a:gd name="connsiteY90" fmla="*/ 13130 h 6858000"/>
              <a:gd name="connsiteX91" fmla="*/ 1321253 w 4897678"/>
              <a:gd name="connsiteY91" fmla="*/ 0 h 6858000"/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63659 w 4897678"/>
              <a:gd name="connsiteY81" fmla="*/ 600848 h 6858000"/>
              <a:gd name="connsiteX82" fmla="*/ 1357066 w 4897678"/>
              <a:gd name="connsiteY82" fmla="*/ 530653 h 6858000"/>
              <a:gd name="connsiteX83" fmla="*/ 1349802 w 4897678"/>
              <a:gd name="connsiteY83" fmla="*/ 431787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279582 w 4897678"/>
              <a:gd name="connsiteY86" fmla="*/ 140400 h 6858000"/>
              <a:gd name="connsiteX87" fmla="*/ 1279125 w 4897678"/>
              <a:gd name="connsiteY87" fmla="*/ 127605 h 6858000"/>
              <a:gd name="connsiteX88" fmla="*/ 1290126 w 4897678"/>
              <a:gd name="connsiteY88" fmla="*/ 68981 h 6858000"/>
              <a:gd name="connsiteX89" fmla="*/ 1296403 w 4897678"/>
              <a:gd name="connsiteY89" fmla="*/ 57111 h 6858000"/>
              <a:gd name="connsiteX90" fmla="*/ 1319538 w 4897678"/>
              <a:gd name="connsiteY90" fmla="*/ 13130 h 6858000"/>
              <a:gd name="connsiteX91" fmla="*/ 1321253 w 4897678"/>
              <a:gd name="connsiteY91" fmla="*/ 0 h 6858000"/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63659 w 4897678"/>
              <a:gd name="connsiteY81" fmla="*/ 600848 h 6858000"/>
              <a:gd name="connsiteX82" fmla="*/ 1357066 w 4897678"/>
              <a:gd name="connsiteY82" fmla="*/ 530653 h 6858000"/>
              <a:gd name="connsiteX83" fmla="*/ 1349802 w 4897678"/>
              <a:gd name="connsiteY83" fmla="*/ 431787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279582 w 4897678"/>
              <a:gd name="connsiteY86" fmla="*/ 140400 h 6858000"/>
              <a:gd name="connsiteX87" fmla="*/ 1290126 w 4897678"/>
              <a:gd name="connsiteY87" fmla="*/ 68981 h 6858000"/>
              <a:gd name="connsiteX88" fmla="*/ 1296403 w 4897678"/>
              <a:gd name="connsiteY88" fmla="*/ 57111 h 6858000"/>
              <a:gd name="connsiteX89" fmla="*/ 1319538 w 4897678"/>
              <a:gd name="connsiteY89" fmla="*/ 13130 h 6858000"/>
              <a:gd name="connsiteX90" fmla="*/ 1321253 w 4897678"/>
              <a:gd name="connsiteY90" fmla="*/ 0 h 6858000"/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63659 w 4897678"/>
              <a:gd name="connsiteY81" fmla="*/ 600848 h 6858000"/>
              <a:gd name="connsiteX82" fmla="*/ 1357066 w 4897678"/>
              <a:gd name="connsiteY82" fmla="*/ 530653 h 6858000"/>
              <a:gd name="connsiteX83" fmla="*/ 1349802 w 4897678"/>
              <a:gd name="connsiteY83" fmla="*/ 431787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470206 w 4897678"/>
              <a:gd name="connsiteY86" fmla="*/ 182099 h 6858000"/>
              <a:gd name="connsiteX87" fmla="*/ 1290126 w 4897678"/>
              <a:gd name="connsiteY87" fmla="*/ 68981 h 6858000"/>
              <a:gd name="connsiteX88" fmla="*/ 1296403 w 4897678"/>
              <a:gd name="connsiteY88" fmla="*/ 57111 h 6858000"/>
              <a:gd name="connsiteX89" fmla="*/ 1319538 w 4897678"/>
              <a:gd name="connsiteY89" fmla="*/ 13130 h 6858000"/>
              <a:gd name="connsiteX90" fmla="*/ 1321253 w 4897678"/>
              <a:gd name="connsiteY90" fmla="*/ 0 h 6858000"/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63659 w 4897678"/>
              <a:gd name="connsiteY81" fmla="*/ 600848 h 6858000"/>
              <a:gd name="connsiteX82" fmla="*/ 1357066 w 4897678"/>
              <a:gd name="connsiteY82" fmla="*/ 530653 h 6858000"/>
              <a:gd name="connsiteX83" fmla="*/ 1349802 w 4897678"/>
              <a:gd name="connsiteY83" fmla="*/ 431787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470206 w 4897678"/>
              <a:gd name="connsiteY86" fmla="*/ 182099 h 6858000"/>
              <a:gd name="connsiteX87" fmla="*/ 1290126 w 4897678"/>
              <a:gd name="connsiteY87" fmla="*/ 68981 h 6858000"/>
              <a:gd name="connsiteX88" fmla="*/ 1481070 w 4897678"/>
              <a:gd name="connsiteY88" fmla="*/ 69025 h 6858000"/>
              <a:gd name="connsiteX89" fmla="*/ 1319538 w 4897678"/>
              <a:gd name="connsiteY89" fmla="*/ 13130 h 6858000"/>
              <a:gd name="connsiteX90" fmla="*/ 1321253 w 4897678"/>
              <a:gd name="connsiteY90" fmla="*/ 0 h 6858000"/>
              <a:gd name="connsiteX0" fmla="*/ 1321253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63659 w 4897678"/>
              <a:gd name="connsiteY81" fmla="*/ 600848 h 6858000"/>
              <a:gd name="connsiteX82" fmla="*/ 1357066 w 4897678"/>
              <a:gd name="connsiteY82" fmla="*/ 530653 h 6858000"/>
              <a:gd name="connsiteX83" fmla="*/ 1349802 w 4897678"/>
              <a:gd name="connsiteY83" fmla="*/ 431787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470206 w 4897678"/>
              <a:gd name="connsiteY86" fmla="*/ 182099 h 6858000"/>
              <a:gd name="connsiteX87" fmla="*/ 1462879 w 4897678"/>
              <a:gd name="connsiteY87" fmla="*/ 128551 h 6858000"/>
              <a:gd name="connsiteX88" fmla="*/ 1481070 w 4897678"/>
              <a:gd name="connsiteY88" fmla="*/ 69025 h 6858000"/>
              <a:gd name="connsiteX89" fmla="*/ 1319538 w 4897678"/>
              <a:gd name="connsiteY89" fmla="*/ 13130 h 6858000"/>
              <a:gd name="connsiteX90" fmla="*/ 1321253 w 4897678"/>
              <a:gd name="connsiteY90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63659 w 4897678"/>
              <a:gd name="connsiteY81" fmla="*/ 600848 h 6858000"/>
              <a:gd name="connsiteX82" fmla="*/ 1357066 w 4897678"/>
              <a:gd name="connsiteY82" fmla="*/ 530653 h 6858000"/>
              <a:gd name="connsiteX83" fmla="*/ 1349802 w 4897678"/>
              <a:gd name="connsiteY83" fmla="*/ 431787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470206 w 4897678"/>
              <a:gd name="connsiteY86" fmla="*/ 182099 h 6858000"/>
              <a:gd name="connsiteX87" fmla="*/ 1462879 w 4897678"/>
              <a:gd name="connsiteY87" fmla="*/ 128551 h 6858000"/>
              <a:gd name="connsiteX88" fmla="*/ 1481070 w 4897678"/>
              <a:gd name="connsiteY88" fmla="*/ 69025 h 6858000"/>
              <a:gd name="connsiteX89" fmla="*/ 1319538 w 4897678"/>
              <a:gd name="connsiteY89" fmla="*/ 13130 h 6858000"/>
              <a:gd name="connsiteX90" fmla="*/ 1553576 w 4897678"/>
              <a:gd name="connsiteY90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63659 w 4897678"/>
              <a:gd name="connsiteY81" fmla="*/ 600848 h 6858000"/>
              <a:gd name="connsiteX82" fmla="*/ 1357066 w 4897678"/>
              <a:gd name="connsiteY82" fmla="*/ 530653 h 6858000"/>
              <a:gd name="connsiteX83" fmla="*/ 1349802 w 4897678"/>
              <a:gd name="connsiteY83" fmla="*/ 431787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470206 w 4897678"/>
              <a:gd name="connsiteY86" fmla="*/ 182099 h 6858000"/>
              <a:gd name="connsiteX87" fmla="*/ 1462879 w 4897678"/>
              <a:gd name="connsiteY87" fmla="*/ 128551 h 6858000"/>
              <a:gd name="connsiteX88" fmla="*/ 1481070 w 4897678"/>
              <a:gd name="connsiteY88" fmla="*/ 69025 h 6858000"/>
              <a:gd name="connsiteX89" fmla="*/ 1504205 w 4897678"/>
              <a:gd name="connsiteY89" fmla="*/ 42915 h 6858000"/>
              <a:gd name="connsiteX90" fmla="*/ 1553576 w 4897678"/>
              <a:gd name="connsiteY90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63659 w 4897678"/>
              <a:gd name="connsiteY81" fmla="*/ 600848 h 6858000"/>
              <a:gd name="connsiteX82" fmla="*/ 1357066 w 4897678"/>
              <a:gd name="connsiteY82" fmla="*/ 530653 h 6858000"/>
              <a:gd name="connsiteX83" fmla="*/ 1373630 w 4897678"/>
              <a:gd name="connsiteY83" fmla="*/ 455615 h 6858000"/>
              <a:gd name="connsiteX84" fmla="*/ 1384212 w 4897678"/>
              <a:gd name="connsiteY84" fmla="*/ 334926 h 6858000"/>
              <a:gd name="connsiteX85" fmla="*/ 1442766 w 4897678"/>
              <a:gd name="connsiteY85" fmla="*/ 236597 h 6858000"/>
              <a:gd name="connsiteX86" fmla="*/ 1470206 w 4897678"/>
              <a:gd name="connsiteY86" fmla="*/ 182099 h 6858000"/>
              <a:gd name="connsiteX87" fmla="*/ 1462879 w 4897678"/>
              <a:gd name="connsiteY87" fmla="*/ 128551 h 6858000"/>
              <a:gd name="connsiteX88" fmla="*/ 1481070 w 4897678"/>
              <a:gd name="connsiteY88" fmla="*/ 69025 h 6858000"/>
              <a:gd name="connsiteX89" fmla="*/ 1504205 w 4897678"/>
              <a:gd name="connsiteY89" fmla="*/ 42915 h 6858000"/>
              <a:gd name="connsiteX90" fmla="*/ 1553576 w 4897678"/>
              <a:gd name="connsiteY90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790693 w 4897678"/>
              <a:gd name="connsiteY39" fmla="*/ 5023013 h 6858000"/>
              <a:gd name="connsiteX40" fmla="*/ 916267 w 4897678"/>
              <a:gd name="connsiteY40" fmla="*/ 4639226 h 6858000"/>
              <a:gd name="connsiteX41" fmla="*/ 960970 w 4897678"/>
              <a:gd name="connsiteY41" fmla="*/ 4458968 h 6858000"/>
              <a:gd name="connsiteX42" fmla="*/ 974467 w 4897678"/>
              <a:gd name="connsiteY42" fmla="*/ 4400454 h 6858000"/>
              <a:gd name="connsiteX43" fmla="*/ 1019252 w 4897678"/>
              <a:gd name="connsiteY43" fmla="*/ 4326337 h 6858000"/>
              <a:gd name="connsiteX44" fmla="*/ 1097435 w 4897678"/>
              <a:gd name="connsiteY44" fmla="*/ 4004432 h 6858000"/>
              <a:gd name="connsiteX45" fmla="*/ 1115477 w 4897678"/>
              <a:gd name="connsiteY45" fmla="*/ 3887430 h 6858000"/>
              <a:gd name="connsiteX46" fmla="*/ 1129980 w 4897678"/>
              <a:gd name="connsiteY46" fmla="*/ 3841018 h 6858000"/>
              <a:gd name="connsiteX47" fmla="*/ 1128054 w 4897678"/>
              <a:gd name="connsiteY47" fmla="*/ 3833633 h 6858000"/>
              <a:gd name="connsiteX48" fmla="*/ 1144766 w 4897678"/>
              <a:gd name="connsiteY48" fmla="*/ 3703595 h 6858000"/>
              <a:gd name="connsiteX49" fmla="*/ 1146269 w 4897678"/>
              <a:gd name="connsiteY49" fmla="*/ 3675779 h 6858000"/>
              <a:gd name="connsiteX50" fmla="*/ 1145250 w 4897678"/>
              <a:gd name="connsiteY50" fmla="*/ 3673177 h 6858000"/>
              <a:gd name="connsiteX51" fmla="*/ 1145144 w 4897678"/>
              <a:gd name="connsiteY51" fmla="*/ 3399727 h 6858000"/>
              <a:gd name="connsiteX52" fmla="*/ 1153102 w 4897678"/>
              <a:gd name="connsiteY52" fmla="*/ 3022588 h 6858000"/>
              <a:gd name="connsiteX53" fmla="*/ 1187493 w 4897678"/>
              <a:gd name="connsiteY53" fmla="*/ 2780324 h 6858000"/>
              <a:gd name="connsiteX54" fmla="*/ 1174471 w 4897678"/>
              <a:gd name="connsiteY54" fmla="*/ 2636046 h 6858000"/>
              <a:gd name="connsiteX55" fmla="*/ 1173030 w 4897678"/>
              <a:gd name="connsiteY55" fmla="*/ 2517573 h 6858000"/>
              <a:gd name="connsiteX56" fmla="*/ 1179971 w 4897678"/>
              <a:gd name="connsiteY56" fmla="*/ 2259305 h 6858000"/>
              <a:gd name="connsiteX57" fmla="*/ 1180091 w 4897678"/>
              <a:gd name="connsiteY57" fmla="*/ 2154737 h 6858000"/>
              <a:gd name="connsiteX58" fmla="*/ 1173497 w 4897678"/>
              <a:gd name="connsiteY58" fmla="*/ 2118139 h 6858000"/>
              <a:gd name="connsiteX59" fmla="*/ 1168754 w 4897678"/>
              <a:gd name="connsiteY59" fmla="*/ 2064932 h 6858000"/>
              <a:gd name="connsiteX60" fmla="*/ 1175360 w 4897678"/>
              <a:gd name="connsiteY60" fmla="*/ 2031780 h 6858000"/>
              <a:gd name="connsiteX61" fmla="*/ 1175420 w 4897678"/>
              <a:gd name="connsiteY61" fmla="*/ 2025741 h 6858000"/>
              <a:gd name="connsiteX62" fmla="*/ 1192392 w 4897678"/>
              <a:gd name="connsiteY62" fmla="*/ 1985855 h 6858000"/>
              <a:gd name="connsiteX63" fmla="*/ 1240537 w 4897678"/>
              <a:gd name="connsiteY63" fmla="*/ 1810891 h 6858000"/>
              <a:gd name="connsiteX64" fmla="*/ 1262324 w 4897678"/>
              <a:gd name="connsiteY64" fmla="*/ 1680343 h 6858000"/>
              <a:gd name="connsiteX65" fmla="*/ 1264475 w 4897678"/>
              <a:gd name="connsiteY65" fmla="*/ 1634781 h 6858000"/>
              <a:gd name="connsiteX66" fmla="*/ 1268425 w 4897678"/>
              <a:gd name="connsiteY66" fmla="*/ 1558391 h 6858000"/>
              <a:gd name="connsiteX67" fmla="*/ 1263100 w 4897678"/>
              <a:gd name="connsiteY67" fmla="*/ 1489998 h 6858000"/>
              <a:gd name="connsiteX68" fmla="*/ 1286195 w 4897678"/>
              <a:gd name="connsiteY68" fmla="*/ 1421105 h 6858000"/>
              <a:gd name="connsiteX69" fmla="*/ 1298315 w 4897678"/>
              <a:gd name="connsiteY69" fmla="*/ 1361656 h 6858000"/>
              <a:gd name="connsiteX70" fmla="*/ 1294008 w 4897678"/>
              <a:gd name="connsiteY70" fmla="*/ 1357170 h 6858000"/>
              <a:gd name="connsiteX71" fmla="*/ 1295031 w 4897678"/>
              <a:gd name="connsiteY71" fmla="*/ 1349556 h 6858000"/>
              <a:gd name="connsiteX72" fmla="*/ 1301170 w 4897678"/>
              <a:gd name="connsiteY72" fmla="*/ 1345177 h 6858000"/>
              <a:gd name="connsiteX73" fmla="*/ 1337115 w 4897678"/>
              <a:gd name="connsiteY73" fmla="*/ 1249089 h 6858000"/>
              <a:gd name="connsiteX74" fmla="*/ 1335308 w 4897678"/>
              <a:gd name="connsiteY74" fmla="*/ 1164961 h 6858000"/>
              <a:gd name="connsiteX75" fmla="*/ 1365049 w 4897678"/>
              <a:gd name="connsiteY75" fmla="*/ 1102487 h 6858000"/>
              <a:gd name="connsiteX76" fmla="*/ 1380977 w 4897678"/>
              <a:gd name="connsiteY76" fmla="*/ 1051638 h 6858000"/>
              <a:gd name="connsiteX77" fmla="*/ 1360650 w 4897678"/>
              <a:gd name="connsiteY77" fmla="*/ 950605 h 6858000"/>
              <a:gd name="connsiteX78" fmla="*/ 1321700 w 4897678"/>
              <a:gd name="connsiteY78" fmla="*/ 890133 h 6858000"/>
              <a:gd name="connsiteX79" fmla="*/ 1306943 w 4897678"/>
              <a:gd name="connsiteY79" fmla="*/ 779617 h 6858000"/>
              <a:gd name="connsiteX80" fmla="*/ 1304115 w 4897678"/>
              <a:gd name="connsiteY80" fmla="*/ 737583 h 6858000"/>
              <a:gd name="connsiteX81" fmla="*/ 1363659 w 4897678"/>
              <a:gd name="connsiteY81" fmla="*/ 600848 h 6858000"/>
              <a:gd name="connsiteX82" fmla="*/ 1357066 w 4897678"/>
              <a:gd name="connsiteY82" fmla="*/ 530653 h 6858000"/>
              <a:gd name="connsiteX83" fmla="*/ 1373630 w 4897678"/>
              <a:gd name="connsiteY83" fmla="*/ 455615 h 6858000"/>
              <a:gd name="connsiteX84" fmla="*/ 1413997 w 4897678"/>
              <a:gd name="connsiteY84" fmla="*/ 334926 h 6858000"/>
              <a:gd name="connsiteX85" fmla="*/ 1442766 w 4897678"/>
              <a:gd name="connsiteY85" fmla="*/ 236597 h 6858000"/>
              <a:gd name="connsiteX86" fmla="*/ 1470206 w 4897678"/>
              <a:gd name="connsiteY86" fmla="*/ 182099 h 6858000"/>
              <a:gd name="connsiteX87" fmla="*/ 1462879 w 4897678"/>
              <a:gd name="connsiteY87" fmla="*/ 128551 h 6858000"/>
              <a:gd name="connsiteX88" fmla="*/ 1481070 w 4897678"/>
              <a:gd name="connsiteY88" fmla="*/ 69025 h 6858000"/>
              <a:gd name="connsiteX89" fmla="*/ 1504205 w 4897678"/>
              <a:gd name="connsiteY89" fmla="*/ 42915 h 6858000"/>
              <a:gd name="connsiteX90" fmla="*/ 1553576 w 4897678"/>
              <a:gd name="connsiteY90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525372 w 4897678"/>
              <a:gd name="connsiteY37" fmla="*/ 4949987 h 6858000"/>
              <a:gd name="connsiteX38" fmla="*/ 779657 w 4897678"/>
              <a:gd name="connsiteY38" fmla="*/ 5057680 h 6858000"/>
              <a:gd name="connsiteX39" fmla="*/ 916267 w 4897678"/>
              <a:gd name="connsiteY39" fmla="*/ 4639226 h 6858000"/>
              <a:gd name="connsiteX40" fmla="*/ 960970 w 4897678"/>
              <a:gd name="connsiteY40" fmla="*/ 4458968 h 6858000"/>
              <a:gd name="connsiteX41" fmla="*/ 974467 w 4897678"/>
              <a:gd name="connsiteY41" fmla="*/ 4400454 h 6858000"/>
              <a:gd name="connsiteX42" fmla="*/ 1019252 w 4897678"/>
              <a:gd name="connsiteY42" fmla="*/ 4326337 h 6858000"/>
              <a:gd name="connsiteX43" fmla="*/ 1097435 w 4897678"/>
              <a:gd name="connsiteY43" fmla="*/ 4004432 h 6858000"/>
              <a:gd name="connsiteX44" fmla="*/ 1115477 w 4897678"/>
              <a:gd name="connsiteY44" fmla="*/ 3887430 h 6858000"/>
              <a:gd name="connsiteX45" fmla="*/ 1129980 w 4897678"/>
              <a:gd name="connsiteY45" fmla="*/ 3841018 h 6858000"/>
              <a:gd name="connsiteX46" fmla="*/ 1128054 w 4897678"/>
              <a:gd name="connsiteY46" fmla="*/ 3833633 h 6858000"/>
              <a:gd name="connsiteX47" fmla="*/ 1144766 w 4897678"/>
              <a:gd name="connsiteY47" fmla="*/ 3703595 h 6858000"/>
              <a:gd name="connsiteX48" fmla="*/ 1146269 w 4897678"/>
              <a:gd name="connsiteY48" fmla="*/ 3675779 h 6858000"/>
              <a:gd name="connsiteX49" fmla="*/ 1145250 w 4897678"/>
              <a:gd name="connsiteY49" fmla="*/ 3673177 h 6858000"/>
              <a:gd name="connsiteX50" fmla="*/ 1145144 w 4897678"/>
              <a:gd name="connsiteY50" fmla="*/ 3399727 h 6858000"/>
              <a:gd name="connsiteX51" fmla="*/ 1153102 w 4897678"/>
              <a:gd name="connsiteY51" fmla="*/ 3022588 h 6858000"/>
              <a:gd name="connsiteX52" fmla="*/ 1187493 w 4897678"/>
              <a:gd name="connsiteY52" fmla="*/ 2780324 h 6858000"/>
              <a:gd name="connsiteX53" fmla="*/ 1174471 w 4897678"/>
              <a:gd name="connsiteY53" fmla="*/ 2636046 h 6858000"/>
              <a:gd name="connsiteX54" fmla="*/ 1173030 w 4897678"/>
              <a:gd name="connsiteY54" fmla="*/ 2517573 h 6858000"/>
              <a:gd name="connsiteX55" fmla="*/ 1179971 w 4897678"/>
              <a:gd name="connsiteY55" fmla="*/ 2259305 h 6858000"/>
              <a:gd name="connsiteX56" fmla="*/ 1180091 w 4897678"/>
              <a:gd name="connsiteY56" fmla="*/ 2154737 h 6858000"/>
              <a:gd name="connsiteX57" fmla="*/ 1173497 w 4897678"/>
              <a:gd name="connsiteY57" fmla="*/ 2118139 h 6858000"/>
              <a:gd name="connsiteX58" fmla="*/ 1168754 w 4897678"/>
              <a:gd name="connsiteY58" fmla="*/ 2064932 h 6858000"/>
              <a:gd name="connsiteX59" fmla="*/ 1175360 w 4897678"/>
              <a:gd name="connsiteY59" fmla="*/ 2031780 h 6858000"/>
              <a:gd name="connsiteX60" fmla="*/ 1175420 w 4897678"/>
              <a:gd name="connsiteY60" fmla="*/ 2025741 h 6858000"/>
              <a:gd name="connsiteX61" fmla="*/ 1192392 w 4897678"/>
              <a:gd name="connsiteY61" fmla="*/ 1985855 h 6858000"/>
              <a:gd name="connsiteX62" fmla="*/ 1240537 w 4897678"/>
              <a:gd name="connsiteY62" fmla="*/ 1810891 h 6858000"/>
              <a:gd name="connsiteX63" fmla="*/ 1262324 w 4897678"/>
              <a:gd name="connsiteY63" fmla="*/ 1680343 h 6858000"/>
              <a:gd name="connsiteX64" fmla="*/ 1264475 w 4897678"/>
              <a:gd name="connsiteY64" fmla="*/ 1634781 h 6858000"/>
              <a:gd name="connsiteX65" fmla="*/ 1268425 w 4897678"/>
              <a:gd name="connsiteY65" fmla="*/ 1558391 h 6858000"/>
              <a:gd name="connsiteX66" fmla="*/ 1263100 w 4897678"/>
              <a:gd name="connsiteY66" fmla="*/ 1489998 h 6858000"/>
              <a:gd name="connsiteX67" fmla="*/ 1286195 w 4897678"/>
              <a:gd name="connsiteY67" fmla="*/ 1421105 h 6858000"/>
              <a:gd name="connsiteX68" fmla="*/ 1298315 w 4897678"/>
              <a:gd name="connsiteY68" fmla="*/ 1361656 h 6858000"/>
              <a:gd name="connsiteX69" fmla="*/ 1294008 w 4897678"/>
              <a:gd name="connsiteY69" fmla="*/ 1357170 h 6858000"/>
              <a:gd name="connsiteX70" fmla="*/ 1295031 w 4897678"/>
              <a:gd name="connsiteY70" fmla="*/ 1349556 h 6858000"/>
              <a:gd name="connsiteX71" fmla="*/ 1301170 w 4897678"/>
              <a:gd name="connsiteY71" fmla="*/ 1345177 h 6858000"/>
              <a:gd name="connsiteX72" fmla="*/ 1337115 w 4897678"/>
              <a:gd name="connsiteY72" fmla="*/ 1249089 h 6858000"/>
              <a:gd name="connsiteX73" fmla="*/ 1335308 w 4897678"/>
              <a:gd name="connsiteY73" fmla="*/ 1164961 h 6858000"/>
              <a:gd name="connsiteX74" fmla="*/ 1365049 w 4897678"/>
              <a:gd name="connsiteY74" fmla="*/ 1102487 h 6858000"/>
              <a:gd name="connsiteX75" fmla="*/ 1380977 w 4897678"/>
              <a:gd name="connsiteY75" fmla="*/ 1051638 h 6858000"/>
              <a:gd name="connsiteX76" fmla="*/ 1360650 w 4897678"/>
              <a:gd name="connsiteY76" fmla="*/ 950605 h 6858000"/>
              <a:gd name="connsiteX77" fmla="*/ 1321700 w 4897678"/>
              <a:gd name="connsiteY77" fmla="*/ 890133 h 6858000"/>
              <a:gd name="connsiteX78" fmla="*/ 1306943 w 4897678"/>
              <a:gd name="connsiteY78" fmla="*/ 779617 h 6858000"/>
              <a:gd name="connsiteX79" fmla="*/ 1304115 w 4897678"/>
              <a:gd name="connsiteY79" fmla="*/ 737583 h 6858000"/>
              <a:gd name="connsiteX80" fmla="*/ 1363659 w 4897678"/>
              <a:gd name="connsiteY80" fmla="*/ 600848 h 6858000"/>
              <a:gd name="connsiteX81" fmla="*/ 1357066 w 4897678"/>
              <a:gd name="connsiteY81" fmla="*/ 530653 h 6858000"/>
              <a:gd name="connsiteX82" fmla="*/ 1373630 w 4897678"/>
              <a:gd name="connsiteY82" fmla="*/ 455615 h 6858000"/>
              <a:gd name="connsiteX83" fmla="*/ 1413997 w 4897678"/>
              <a:gd name="connsiteY83" fmla="*/ 334926 h 6858000"/>
              <a:gd name="connsiteX84" fmla="*/ 1442766 w 4897678"/>
              <a:gd name="connsiteY84" fmla="*/ 236597 h 6858000"/>
              <a:gd name="connsiteX85" fmla="*/ 1470206 w 4897678"/>
              <a:gd name="connsiteY85" fmla="*/ 182099 h 6858000"/>
              <a:gd name="connsiteX86" fmla="*/ 1462879 w 4897678"/>
              <a:gd name="connsiteY86" fmla="*/ 128551 h 6858000"/>
              <a:gd name="connsiteX87" fmla="*/ 1481070 w 4897678"/>
              <a:gd name="connsiteY87" fmla="*/ 69025 h 6858000"/>
              <a:gd name="connsiteX88" fmla="*/ 1504205 w 4897678"/>
              <a:gd name="connsiteY88" fmla="*/ 42915 h 6858000"/>
              <a:gd name="connsiteX89" fmla="*/ 1553576 w 4897678"/>
              <a:gd name="connsiteY89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779657 w 4897678"/>
              <a:gd name="connsiteY37" fmla="*/ 5057680 h 6858000"/>
              <a:gd name="connsiteX38" fmla="*/ 916267 w 4897678"/>
              <a:gd name="connsiteY38" fmla="*/ 4639226 h 6858000"/>
              <a:gd name="connsiteX39" fmla="*/ 960970 w 4897678"/>
              <a:gd name="connsiteY39" fmla="*/ 4458968 h 6858000"/>
              <a:gd name="connsiteX40" fmla="*/ 974467 w 4897678"/>
              <a:gd name="connsiteY40" fmla="*/ 4400454 h 6858000"/>
              <a:gd name="connsiteX41" fmla="*/ 1019252 w 4897678"/>
              <a:gd name="connsiteY41" fmla="*/ 4326337 h 6858000"/>
              <a:gd name="connsiteX42" fmla="*/ 1097435 w 4897678"/>
              <a:gd name="connsiteY42" fmla="*/ 4004432 h 6858000"/>
              <a:gd name="connsiteX43" fmla="*/ 1115477 w 4897678"/>
              <a:gd name="connsiteY43" fmla="*/ 3887430 h 6858000"/>
              <a:gd name="connsiteX44" fmla="*/ 1129980 w 4897678"/>
              <a:gd name="connsiteY44" fmla="*/ 3841018 h 6858000"/>
              <a:gd name="connsiteX45" fmla="*/ 1128054 w 4897678"/>
              <a:gd name="connsiteY45" fmla="*/ 3833633 h 6858000"/>
              <a:gd name="connsiteX46" fmla="*/ 1144766 w 4897678"/>
              <a:gd name="connsiteY46" fmla="*/ 3703595 h 6858000"/>
              <a:gd name="connsiteX47" fmla="*/ 1146269 w 4897678"/>
              <a:gd name="connsiteY47" fmla="*/ 3675779 h 6858000"/>
              <a:gd name="connsiteX48" fmla="*/ 1145250 w 4897678"/>
              <a:gd name="connsiteY48" fmla="*/ 3673177 h 6858000"/>
              <a:gd name="connsiteX49" fmla="*/ 1145144 w 4897678"/>
              <a:gd name="connsiteY49" fmla="*/ 3399727 h 6858000"/>
              <a:gd name="connsiteX50" fmla="*/ 1153102 w 4897678"/>
              <a:gd name="connsiteY50" fmla="*/ 3022588 h 6858000"/>
              <a:gd name="connsiteX51" fmla="*/ 1187493 w 4897678"/>
              <a:gd name="connsiteY51" fmla="*/ 2780324 h 6858000"/>
              <a:gd name="connsiteX52" fmla="*/ 1174471 w 4897678"/>
              <a:gd name="connsiteY52" fmla="*/ 2636046 h 6858000"/>
              <a:gd name="connsiteX53" fmla="*/ 1173030 w 4897678"/>
              <a:gd name="connsiteY53" fmla="*/ 2517573 h 6858000"/>
              <a:gd name="connsiteX54" fmla="*/ 1179971 w 4897678"/>
              <a:gd name="connsiteY54" fmla="*/ 2259305 h 6858000"/>
              <a:gd name="connsiteX55" fmla="*/ 1180091 w 4897678"/>
              <a:gd name="connsiteY55" fmla="*/ 2154737 h 6858000"/>
              <a:gd name="connsiteX56" fmla="*/ 1173497 w 4897678"/>
              <a:gd name="connsiteY56" fmla="*/ 2118139 h 6858000"/>
              <a:gd name="connsiteX57" fmla="*/ 1168754 w 4897678"/>
              <a:gd name="connsiteY57" fmla="*/ 2064932 h 6858000"/>
              <a:gd name="connsiteX58" fmla="*/ 1175360 w 4897678"/>
              <a:gd name="connsiteY58" fmla="*/ 2031780 h 6858000"/>
              <a:gd name="connsiteX59" fmla="*/ 1175420 w 4897678"/>
              <a:gd name="connsiteY59" fmla="*/ 2025741 h 6858000"/>
              <a:gd name="connsiteX60" fmla="*/ 1192392 w 4897678"/>
              <a:gd name="connsiteY60" fmla="*/ 1985855 h 6858000"/>
              <a:gd name="connsiteX61" fmla="*/ 1240537 w 4897678"/>
              <a:gd name="connsiteY61" fmla="*/ 1810891 h 6858000"/>
              <a:gd name="connsiteX62" fmla="*/ 1262324 w 4897678"/>
              <a:gd name="connsiteY62" fmla="*/ 1680343 h 6858000"/>
              <a:gd name="connsiteX63" fmla="*/ 1264475 w 4897678"/>
              <a:gd name="connsiteY63" fmla="*/ 1634781 h 6858000"/>
              <a:gd name="connsiteX64" fmla="*/ 1268425 w 4897678"/>
              <a:gd name="connsiteY64" fmla="*/ 1558391 h 6858000"/>
              <a:gd name="connsiteX65" fmla="*/ 1263100 w 4897678"/>
              <a:gd name="connsiteY65" fmla="*/ 1489998 h 6858000"/>
              <a:gd name="connsiteX66" fmla="*/ 1286195 w 4897678"/>
              <a:gd name="connsiteY66" fmla="*/ 1421105 h 6858000"/>
              <a:gd name="connsiteX67" fmla="*/ 1298315 w 4897678"/>
              <a:gd name="connsiteY67" fmla="*/ 1361656 h 6858000"/>
              <a:gd name="connsiteX68" fmla="*/ 1294008 w 4897678"/>
              <a:gd name="connsiteY68" fmla="*/ 1357170 h 6858000"/>
              <a:gd name="connsiteX69" fmla="*/ 1295031 w 4897678"/>
              <a:gd name="connsiteY69" fmla="*/ 1349556 h 6858000"/>
              <a:gd name="connsiteX70" fmla="*/ 1301170 w 4897678"/>
              <a:gd name="connsiteY70" fmla="*/ 1345177 h 6858000"/>
              <a:gd name="connsiteX71" fmla="*/ 1337115 w 4897678"/>
              <a:gd name="connsiteY71" fmla="*/ 1249089 h 6858000"/>
              <a:gd name="connsiteX72" fmla="*/ 1335308 w 4897678"/>
              <a:gd name="connsiteY72" fmla="*/ 1164961 h 6858000"/>
              <a:gd name="connsiteX73" fmla="*/ 1365049 w 4897678"/>
              <a:gd name="connsiteY73" fmla="*/ 1102487 h 6858000"/>
              <a:gd name="connsiteX74" fmla="*/ 1380977 w 4897678"/>
              <a:gd name="connsiteY74" fmla="*/ 1051638 h 6858000"/>
              <a:gd name="connsiteX75" fmla="*/ 1360650 w 4897678"/>
              <a:gd name="connsiteY75" fmla="*/ 950605 h 6858000"/>
              <a:gd name="connsiteX76" fmla="*/ 1321700 w 4897678"/>
              <a:gd name="connsiteY76" fmla="*/ 890133 h 6858000"/>
              <a:gd name="connsiteX77" fmla="*/ 1306943 w 4897678"/>
              <a:gd name="connsiteY77" fmla="*/ 779617 h 6858000"/>
              <a:gd name="connsiteX78" fmla="*/ 1304115 w 4897678"/>
              <a:gd name="connsiteY78" fmla="*/ 737583 h 6858000"/>
              <a:gd name="connsiteX79" fmla="*/ 1363659 w 4897678"/>
              <a:gd name="connsiteY79" fmla="*/ 600848 h 6858000"/>
              <a:gd name="connsiteX80" fmla="*/ 1357066 w 4897678"/>
              <a:gd name="connsiteY80" fmla="*/ 530653 h 6858000"/>
              <a:gd name="connsiteX81" fmla="*/ 1373630 w 4897678"/>
              <a:gd name="connsiteY81" fmla="*/ 455615 h 6858000"/>
              <a:gd name="connsiteX82" fmla="*/ 1413997 w 4897678"/>
              <a:gd name="connsiteY82" fmla="*/ 334926 h 6858000"/>
              <a:gd name="connsiteX83" fmla="*/ 1442766 w 4897678"/>
              <a:gd name="connsiteY83" fmla="*/ 236597 h 6858000"/>
              <a:gd name="connsiteX84" fmla="*/ 1470206 w 4897678"/>
              <a:gd name="connsiteY84" fmla="*/ 182099 h 6858000"/>
              <a:gd name="connsiteX85" fmla="*/ 1462879 w 4897678"/>
              <a:gd name="connsiteY85" fmla="*/ 128551 h 6858000"/>
              <a:gd name="connsiteX86" fmla="*/ 1481070 w 4897678"/>
              <a:gd name="connsiteY86" fmla="*/ 69025 h 6858000"/>
              <a:gd name="connsiteX87" fmla="*/ 1504205 w 4897678"/>
              <a:gd name="connsiteY87" fmla="*/ 42915 h 6858000"/>
              <a:gd name="connsiteX88" fmla="*/ 1553576 w 4897678"/>
              <a:gd name="connsiteY88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524753 w 4897678"/>
              <a:gd name="connsiteY36" fmla="*/ 4951448 h 6858000"/>
              <a:gd name="connsiteX37" fmla="*/ 916267 w 4897678"/>
              <a:gd name="connsiteY37" fmla="*/ 4639226 h 6858000"/>
              <a:gd name="connsiteX38" fmla="*/ 960970 w 4897678"/>
              <a:gd name="connsiteY38" fmla="*/ 4458968 h 6858000"/>
              <a:gd name="connsiteX39" fmla="*/ 974467 w 4897678"/>
              <a:gd name="connsiteY39" fmla="*/ 4400454 h 6858000"/>
              <a:gd name="connsiteX40" fmla="*/ 1019252 w 4897678"/>
              <a:gd name="connsiteY40" fmla="*/ 4326337 h 6858000"/>
              <a:gd name="connsiteX41" fmla="*/ 1097435 w 4897678"/>
              <a:gd name="connsiteY41" fmla="*/ 4004432 h 6858000"/>
              <a:gd name="connsiteX42" fmla="*/ 1115477 w 4897678"/>
              <a:gd name="connsiteY42" fmla="*/ 3887430 h 6858000"/>
              <a:gd name="connsiteX43" fmla="*/ 1129980 w 4897678"/>
              <a:gd name="connsiteY43" fmla="*/ 3841018 h 6858000"/>
              <a:gd name="connsiteX44" fmla="*/ 1128054 w 4897678"/>
              <a:gd name="connsiteY44" fmla="*/ 3833633 h 6858000"/>
              <a:gd name="connsiteX45" fmla="*/ 1144766 w 4897678"/>
              <a:gd name="connsiteY45" fmla="*/ 3703595 h 6858000"/>
              <a:gd name="connsiteX46" fmla="*/ 1146269 w 4897678"/>
              <a:gd name="connsiteY46" fmla="*/ 3675779 h 6858000"/>
              <a:gd name="connsiteX47" fmla="*/ 1145250 w 4897678"/>
              <a:gd name="connsiteY47" fmla="*/ 3673177 h 6858000"/>
              <a:gd name="connsiteX48" fmla="*/ 1145144 w 4897678"/>
              <a:gd name="connsiteY48" fmla="*/ 3399727 h 6858000"/>
              <a:gd name="connsiteX49" fmla="*/ 1153102 w 4897678"/>
              <a:gd name="connsiteY49" fmla="*/ 3022588 h 6858000"/>
              <a:gd name="connsiteX50" fmla="*/ 1187493 w 4897678"/>
              <a:gd name="connsiteY50" fmla="*/ 2780324 h 6858000"/>
              <a:gd name="connsiteX51" fmla="*/ 1174471 w 4897678"/>
              <a:gd name="connsiteY51" fmla="*/ 2636046 h 6858000"/>
              <a:gd name="connsiteX52" fmla="*/ 1173030 w 4897678"/>
              <a:gd name="connsiteY52" fmla="*/ 2517573 h 6858000"/>
              <a:gd name="connsiteX53" fmla="*/ 1179971 w 4897678"/>
              <a:gd name="connsiteY53" fmla="*/ 2259305 h 6858000"/>
              <a:gd name="connsiteX54" fmla="*/ 1180091 w 4897678"/>
              <a:gd name="connsiteY54" fmla="*/ 2154737 h 6858000"/>
              <a:gd name="connsiteX55" fmla="*/ 1173497 w 4897678"/>
              <a:gd name="connsiteY55" fmla="*/ 2118139 h 6858000"/>
              <a:gd name="connsiteX56" fmla="*/ 1168754 w 4897678"/>
              <a:gd name="connsiteY56" fmla="*/ 2064932 h 6858000"/>
              <a:gd name="connsiteX57" fmla="*/ 1175360 w 4897678"/>
              <a:gd name="connsiteY57" fmla="*/ 2031780 h 6858000"/>
              <a:gd name="connsiteX58" fmla="*/ 1175420 w 4897678"/>
              <a:gd name="connsiteY58" fmla="*/ 2025741 h 6858000"/>
              <a:gd name="connsiteX59" fmla="*/ 1192392 w 4897678"/>
              <a:gd name="connsiteY59" fmla="*/ 1985855 h 6858000"/>
              <a:gd name="connsiteX60" fmla="*/ 1240537 w 4897678"/>
              <a:gd name="connsiteY60" fmla="*/ 1810891 h 6858000"/>
              <a:gd name="connsiteX61" fmla="*/ 1262324 w 4897678"/>
              <a:gd name="connsiteY61" fmla="*/ 1680343 h 6858000"/>
              <a:gd name="connsiteX62" fmla="*/ 1264475 w 4897678"/>
              <a:gd name="connsiteY62" fmla="*/ 1634781 h 6858000"/>
              <a:gd name="connsiteX63" fmla="*/ 1268425 w 4897678"/>
              <a:gd name="connsiteY63" fmla="*/ 1558391 h 6858000"/>
              <a:gd name="connsiteX64" fmla="*/ 1263100 w 4897678"/>
              <a:gd name="connsiteY64" fmla="*/ 1489998 h 6858000"/>
              <a:gd name="connsiteX65" fmla="*/ 1286195 w 4897678"/>
              <a:gd name="connsiteY65" fmla="*/ 1421105 h 6858000"/>
              <a:gd name="connsiteX66" fmla="*/ 1298315 w 4897678"/>
              <a:gd name="connsiteY66" fmla="*/ 1361656 h 6858000"/>
              <a:gd name="connsiteX67" fmla="*/ 1294008 w 4897678"/>
              <a:gd name="connsiteY67" fmla="*/ 1357170 h 6858000"/>
              <a:gd name="connsiteX68" fmla="*/ 1295031 w 4897678"/>
              <a:gd name="connsiteY68" fmla="*/ 1349556 h 6858000"/>
              <a:gd name="connsiteX69" fmla="*/ 1301170 w 4897678"/>
              <a:gd name="connsiteY69" fmla="*/ 1345177 h 6858000"/>
              <a:gd name="connsiteX70" fmla="*/ 1337115 w 4897678"/>
              <a:gd name="connsiteY70" fmla="*/ 1249089 h 6858000"/>
              <a:gd name="connsiteX71" fmla="*/ 1335308 w 4897678"/>
              <a:gd name="connsiteY71" fmla="*/ 1164961 h 6858000"/>
              <a:gd name="connsiteX72" fmla="*/ 1365049 w 4897678"/>
              <a:gd name="connsiteY72" fmla="*/ 1102487 h 6858000"/>
              <a:gd name="connsiteX73" fmla="*/ 1380977 w 4897678"/>
              <a:gd name="connsiteY73" fmla="*/ 1051638 h 6858000"/>
              <a:gd name="connsiteX74" fmla="*/ 1360650 w 4897678"/>
              <a:gd name="connsiteY74" fmla="*/ 950605 h 6858000"/>
              <a:gd name="connsiteX75" fmla="*/ 1321700 w 4897678"/>
              <a:gd name="connsiteY75" fmla="*/ 890133 h 6858000"/>
              <a:gd name="connsiteX76" fmla="*/ 1306943 w 4897678"/>
              <a:gd name="connsiteY76" fmla="*/ 779617 h 6858000"/>
              <a:gd name="connsiteX77" fmla="*/ 1304115 w 4897678"/>
              <a:gd name="connsiteY77" fmla="*/ 737583 h 6858000"/>
              <a:gd name="connsiteX78" fmla="*/ 1363659 w 4897678"/>
              <a:gd name="connsiteY78" fmla="*/ 600848 h 6858000"/>
              <a:gd name="connsiteX79" fmla="*/ 1357066 w 4897678"/>
              <a:gd name="connsiteY79" fmla="*/ 530653 h 6858000"/>
              <a:gd name="connsiteX80" fmla="*/ 1373630 w 4897678"/>
              <a:gd name="connsiteY80" fmla="*/ 455615 h 6858000"/>
              <a:gd name="connsiteX81" fmla="*/ 1413997 w 4897678"/>
              <a:gd name="connsiteY81" fmla="*/ 334926 h 6858000"/>
              <a:gd name="connsiteX82" fmla="*/ 1442766 w 4897678"/>
              <a:gd name="connsiteY82" fmla="*/ 236597 h 6858000"/>
              <a:gd name="connsiteX83" fmla="*/ 1470206 w 4897678"/>
              <a:gd name="connsiteY83" fmla="*/ 182099 h 6858000"/>
              <a:gd name="connsiteX84" fmla="*/ 1462879 w 4897678"/>
              <a:gd name="connsiteY84" fmla="*/ 128551 h 6858000"/>
              <a:gd name="connsiteX85" fmla="*/ 1481070 w 4897678"/>
              <a:gd name="connsiteY85" fmla="*/ 69025 h 6858000"/>
              <a:gd name="connsiteX86" fmla="*/ 1504205 w 4897678"/>
              <a:gd name="connsiteY86" fmla="*/ 42915 h 6858000"/>
              <a:gd name="connsiteX87" fmla="*/ 1553576 w 4897678"/>
              <a:gd name="connsiteY87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545298 w 4897678"/>
              <a:gd name="connsiteY35" fmla="*/ 4960267 h 6858000"/>
              <a:gd name="connsiteX36" fmla="*/ 739205 w 4897678"/>
              <a:gd name="connsiteY36" fmla="*/ 4844222 h 6858000"/>
              <a:gd name="connsiteX37" fmla="*/ 916267 w 4897678"/>
              <a:gd name="connsiteY37" fmla="*/ 4639226 h 6858000"/>
              <a:gd name="connsiteX38" fmla="*/ 960970 w 4897678"/>
              <a:gd name="connsiteY38" fmla="*/ 4458968 h 6858000"/>
              <a:gd name="connsiteX39" fmla="*/ 974467 w 4897678"/>
              <a:gd name="connsiteY39" fmla="*/ 4400454 h 6858000"/>
              <a:gd name="connsiteX40" fmla="*/ 1019252 w 4897678"/>
              <a:gd name="connsiteY40" fmla="*/ 4326337 h 6858000"/>
              <a:gd name="connsiteX41" fmla="*/ 1097435 w 4897678"/>
              <a:gd name="connsiteY41" fmla="*/ 4004432 h 6858000"/>
              <a:gd name="connsiteX42" fmla="*/ 1115477 w 4897678"/>
              <a:gd name="connsiteY42" fmla="*/ 3887430 h 6858000"/>
              <a:gd name="connsiteX43" fmla="*/ 1129980 w 4897678"/>
              <a:gd name="connsiteY43" fmla="*/ 3841018 h 6858000"/>
              <a:gd name="connsiteX44" fmla="*/ 1128054 w 4897678"/>
              <a:gd name="connsiteY44" fmla="*/ 3833633 h 6858000"/>
              <a:gd name="connsiteX45" fmla="*/ 1144766 w 4897678"/>
              <a:gd name="connsiteY45" fmla="*/ 3703595 h 6858000"/>
              <a:gd name="connsiteX46" fmla="*/ 1146269 w 4897678"/>
              <a:gd name="connsiteY46" fmla="*/ 3675779 h 6858000"/>
              <a:gd name="connsiteX47" fmla="*/ 1145250 w 4897678"/>
              <a:gd name="connsiteY47" fmla="*/ 3673177 h 6858000"/>
              <a:gd name="connsiteX48" fmla="*/ 1145144 w 4897678"/>
              <a:gd name="connsiteY48" fmla="*/ 3399727 h 6858000"/>
              <a:gd name="connsiteX49" fmla="*/ 1153102 w 4897678"/>
              <a:gd name="connsiteY49" fmla="*/ 3022588 h 6858000"/>
              <a:gd name="connsiteX50" fmla="*/ 1187493 w 4897678"/>
              <a:gd name="connsiteY50" fmla="*/ 2780324 h 6858000"/>
              <a:gd name="connsiteX51" fmla="*/ 1174471 w 4897678"/>
              <a:gd name="connsiteY51" fmla="*/ 2636046 h 6858000"/>
              <a:gd name="connsiteX52" fmla="*/ 1173030 w 4897678"/>
              <a:gd name="connsiteY52" fmla="*/ 2517573 h 6858000"/>
              <a:gd name="connsiteX53" fmla="*/ 1179971 w 4897678"/>
              <a:gd name="connsiteY53" fmla="*/ 2259305 h 6858000"/>
              <a:gd name="connsiteX54" fmla="*/ 1180091 w 4897678"/>
              <a:gd name="connsiteY54" fmla="*/ 2154737 h 6858000"/>
              <a:gd name="connsiteX55" fmla="*/ 1173497 w 4897678"/>
              <a:gd name="connsiteY55" fmla="*/ 2118139 h 6858000"/>
              <a:gd name="connsiteX56" fmla="*/ 1168754 w 4897678"/>
              <a:gd name="connsiteY56" fmla="*/ 2064932 h 6858000"/>
              <a:gd name="connsiteX57" fmla="*/ 1175360 w 4897678"/>
              <a:gd name="connsiteY57" fmla="*/ 2031780 h 6858000"/>
              <a:gd name="connsiteX58" fmla="*/ 1175420 w 4897678"/>
              <a:gd name="connsiteY58" fmla="*/ 2025741 h 6858000"/>
              <a:gd name="connsiteX59" fmla="*/ 1192392 w 4897678"/>
              <a:gd name="connsiteY59" fmla="*/ 1985855 h 6858000"/>
              <a:gd name="connsiteX60" fmla="*/ 1240537 w 4897678"/>
              <a:gd name="connsiteY60" fmla="*/ 1810891 h 6858000"/>
              <a:gd name="connsiteX61" fmla="*/ 1262324 w 4897678"/>
              <a:gd name="connsiteY61" fmla="*/ 1680343 h 6858000"/>
              <a:gd name="connsiteX62" fmla="*/ 1264475 w 4897678"/>
              <a:gd name="connsiteY62" fmla="*/ 1634781 h 6858000"/>
              <a:gd name="connsiteX63" fmla="*/ 1268425 w 4897678"/>
              <a:gd name="connsiteY63" fmla="*/ 1558391 h 6858000"/>
              <a:gd name="connsiteX64" fmla="*/ 1263100 w 4897678"/>
              <a:gd name="connsiteY64" fmla="*/ 1489998 h 6858000"/>
              <a:gd name="connsiteX65" fmla="*/ 1286195 w 4897678"/>
              <a:gd name="connsiteY65" fmla="*/ 1421105 h 6858000"/>
              <a:gd name="connsiteX66" fmla="*/ 1298315 w 4897678"/>
              <a:gd name="connsiteY66" fmla="*/ 1361656 h 6858000"/>
              <a:gd name="connsiteX67" fmla="*/ 1294008 w 4897678"/>
              <a:gd name="connsiteY67" fmla="*/ 1357170 h 6858000"/>
              <a:gd name="connsiteX68" fmla="*/ 1295031 w 4897678"/>
              <a:gd name="connsiteY68" fmla="*/ 1349556 h 6858000"/>
              <a:gd name="connsiteX69" fmla="*/ 1301170 w 4897678"/>
              <a:gd name="connsiteY69" fmla="*/ 1345177 h 6858000"/>
              <a:gd name="connsiteX70" fmla="*/ 1337115 w 4897678"/>
              <a:gd name="connsiteY70" fmla="*/ 1249089 h 6858000"/>
              <a:gd name="connsiteX71" fmla="*/ 1335308 w 4897678"/>
              <a:gd name="connsiteY71" fmla="*/ 1164961 h 6858000"/>
              <a:gd name="connsiteX72" fmla="*/ 1365049 w 4897678"/>
              <a:gd name="connsiteY72" fmla="*/ 1102487 h 6858000"/>
              <a:gd name="connsiteX73" fmla="*/ 1380977 w 4897678"/>
              <a:gd name="connsiteY73" fmla="*/ 1051638 h 6858000"/>
              <a:gd name="connsiteX74" fmla="*/ 1360650 w 4897678"/>
              <a:gd name="connsiteY74" fmla="*/ 950605 h 6858000"/>
              <a:gd name="connsiteX75" fmla="*/ 1321700 w 4897678"/>
              <a:gd name="connsiteY75" fmla="*/ 890133 h 6858000"/>
              <a:gd name="connsiteX76" fmla="*/ 1306943 w 4897678"/>
              <a:gd name="connsiteY76" fmla="*/ 779617 h 6858000"/>
              <a:gd name="connsiteX77" fmla="*/ 1304115 w 4897678"/>
              <a:gd name="connsiteY77" fmla="*/ 737583 h 6858000"/>
              <a:gd name="connsiteX78" fmla="*/ 1363659 w 4897678"/>
              <a:gd name="connsiteY78" fmla="*/ 600848 h 6858000"/>
              <a:gd name="connsiteX79" fmla="*/ 1357066 w 4897678"/>
              <a:gd name="connsiteY79" fmla="*/ 530653 h 6858000"/>
              <a:gd name="connsiteX80" fmla="*/ 1373630 w 4897678"/>
              <a:gd name="connsiteY80" fmla="*/ 455615 h 6858000"/>
              <a:gd name="connsiteX81" fmla="*/ 1413997 w 4897678"/>
              <a:gd name="connsiteY81" fmla="*/ 334926 h 6858000"/>
              <a:gd name="connsiteX82" fmla="*/ 1442766 w 4897678"/>
              <a:gd name="connsiteY82" fmla="*/ 236597 h 6858000"/>
              <a:gd name="connsiteX83" fmla="*/ 1470206 w 4897678"/>
              <a:gd name="connsiteY83" fmla="*/ 182099 h 6858000"/>
              <a:gd name="connsiteX84" fmla="*/ 1462879 w 4897678"/>
              <a:gd name="connsiteY84" fmla="*/ 128551 h 6858000"/>
              <a:gd name="connsiteX85" fmla="*/ 1481070 w 4897678"/>
              <a:gd name="connsiteY85" fmla="*/ 69025 h 6858000"/>
              <a:gd name="connsiteX86" fmla="*/ 1504205 w 4897678"/>
              <a:gd name="connsiteY86" fmla="*/ 42915 h 6858000"/>
              <a:gd name="connsiteX87" fmla="*/ 1553576 w 4897678"/>
              <a:gd name="connsiteY87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58755 w 4897678"/>
              <a:gd name="connsiteY28" fmla="*/ 5372912 h 6858000"/>
              <a:gd name="connsiteX29" fmla="*/ 376460 w 4897678"/>
              <a:gd name="connsiteY29" fmla="*/ 5308801 h 6858000"/>
              <a:gd name="connsiteX30" fmla="*/ 378745 w 4897678"/>
              <a:gd name="connsiteY30" fmla="*/ 5296204 h 6858000"/>
              <a:gd name="connsiteX31" fmla="*/ 402007 w 4897678"/>
              <a:gd name="connsiteY31" fmla="*/ 5241278 h 6858000"/>
              <a:gd name="connsiteX32" fmla="*/ 410672 w 4897678"/>
              <a:gd name="connsiteY32" fmla="*/ 5231022 h 6858000"/>
              <a:gd name="connsiteX33" fmla="*/ 442663 w 4897678"/>
              <a:gd name="connsiteY33" fmla="*/ 5192994 h 6858000"/>
              <a:gd name="connsiteX34" fmla="*/ 488625 w 4897678"/>
              <a:gd name="connsiteY34" fmla="*/ 5065268 h 6858000"/>
              <a:gd name="connsiteX35" fmla="*/ 604868 w 4897678"/>
              <a:gd name="connsiteY35" fmla="*/ 4966224 h 6858000"/>
              <a:gd name="connsiteX36" fmla="*/ 739205 w 4897678"/>
              <a:gd name="connsiteY36" fmla="*/ 4844222 h 6858000"/>
              <a:gd name="connsiteX37" fmla="*/ 916267 w 4897678"/>
              <a:gd name="connsiteY37" fmla="*/ 4639226 h 6858000"/>
              <a:gd name="connsiteX38" fmla="*/ 960970 w 4897678"/>
              <a:gd name="connsiteY38" fmla="*/ 4458968 h 6858000"/>
              <a:gd name="connsiteX39" fmla="*/ 974467 w 4897678"/>
              <a:gd name="connsiteY39" fmla="*/ 4400454 h 6858000"/>
              <a:gd name="connsiteX40" fmla="*/ 1019252 w 4897678"/>
              <a:gd name="connsiteY40" fmla="*/ 4326337 h 6858000"/>
              <a:gd name="connsiteX41" fmla="*/ 1097435 w 4897678"/>
              <a:gd name="connsiteY41" fmla="*/ 4004432 h 6858000"/>
              <a:gd name="connsiteX42" fmla="*/ 1115477 w 4897678"/>
              <a:gd name="connsiteY42" fmla="*/ 3887430 h 6858000"/>
              <a:gd name="connsiteX43" fmla="*/ 1129980 w 4897678"/>
              <a:gd name="connsiteY43" fmla="*/ 3841018 h 6858000"/>
              <a:gd name="connsiteX44" fmla="*/ 1128054 w 4897678"/>
              <a:gd name="connsiteY44" fmla="*/ 3833633 h 6858000"/>
              <a:gd name="connsiteX45" fmla="*/ 1144766 w 4897678"/>
              <a:gd name="connsiteY45" fmla="*/ 3703595 h 6858000"/>
              <a:gd name="connsiteX46" fmla="*/ 1146269 w 4897678"/>
              <a:gd name="connsiteY46" fmla="*/ 3675779 h 6858000"/>
              <a:gd name="connsiteX47" fmla="*/ 1145250 w 4897678"/>
              <a:gd name="connsiteY47" fmla="*/ 3673177 h 6858000"/>
              <a:gd name="connsiteX48" fmla="*/ 1145144 w 4897678"/>
              <a:gd name="connsiteY48" fmla="*/ 3399727 h 6858000"/>
              <a:gd name="connsiteX49" fmla="*/ 1153102 w 4897678"/>
              <a:gd name="connsiteY49" fmla="*/ 3022588 h 6858000"/>
              <a:gd name="connsiteX50" fmla="*/ 1187493 w 4897678"/>
              <a:gd name="connsiteY50" fmla="*/ 2780324 h 6858000"/>
              <a:gd name="connsiteX51" fmla="*/ 1174471 w 4897678"/>
              <a:gd name="connsiteY51" fmla="*/ 2636046 h 6858000"/>
              <a:gd name="connsiteX52" fmla="*/ 1173030 w 4897678"/>
              <a:gd name="connsiteY52" fmla="*/ 2517573 h 6858000"/>
              <a:gd name="connsiteX53" fmla="*/ 1179971 w 4897678"/>
              <a:gd name="connsiteY53" fmla="*/ 2259305 h 6858000"/>
              <a:gd name="connsiteX54" fmla="*/ 1180091 w 4897678"/>
              <a:gd name="connsiteY54" fmla="*/ 2154737 h 6858000"/>
              <a:gd name="connsiteX55" fmla="*/ 1173497 w 4897678"/>
              <a:gd name="connsiteY55" fmla="*/ 2118139 h 6858000"/>
              <a:gd name="connsiteX56" fmla="*/ 1168754 w 4897678"/>
              <a:gd name="connsiteY56" fmla="*/ 2064932 h 6858000"/>
              <a:gd name="connsiteX57" fmla="*/ 1175360 w 4897678"/>
              <a:gd name="connsiteY57" fmla="*/ 2031780 h 6858000"/>
              <a:gd name="connsiteX58" fmla="*/ 1175420 w 4897678"/>
              <a:gd name="connsiteY58" fmla="*/ 2025741 h 6858000"/>
              <a:gd name="connsiteX59" fmla="*/ 1192392 w 4897678"/>
              <a:gd name="connsiteY59" fmla="*/ 1985855 h 6858000"/>
              <a:gd name="connsiteX60" fmla="*/ 1240537 w 4897678"/>
              <a:gd name="connsiteY60" fmla="*/ 1810891 h 6858000"/>
              <a:gd name="connsiteX61" fmla="*/ 1262324 w 4897678"/>
              <a:gd name="connsiteY61" fmla="*/ 1680343 h 6858000"/>
              <a:gd name="connsiteX62" fmla="*/ 1264475 w 4897678"/>
              <a:gd name="connsiteY62" fmla="*/ 1634781 h 6858000"/>
              <a:gd name="connsiteX63" fmla="*/ 1268425 w 4897678"/>
              <a:gd name="connsiteY63" fmla="*/ 1558391 h 6858000"/>
              <a:gd name="connsiteX64" fmla="*/ 1263100 w 4897678"/>
              <a:gd name="connsiteY64" fmla="*/ 1489998 h 6858000"/>
              <a:gd name="connsiteX65" fmla="*/ 1286195 w 4897678"/>
              <a:gd name="connsiteY65" fmla="*/ 1421105 h 6858000"/>
              <a:gd name="connsiteX66" fmla="*/ 1298315 w 4897678"/>
              <a:gd name="connsiteY66" fmla="*/ 1361656 h 6858000"/>
              <a:gd name="connsiteX67" fmla="*/ 1294008 w 4897678"/>
              <a:gd name="connsiteY67" fmla="*/ 1357170 h 6858000"/>
              <a:gd name="connsiteX68" fmla="*/ 1295031 w 4897678"/>
              <a:gd name="connsiteY68" fmla="*/ 1349556 h 6858000"/>
              <a:gd name="connsiteX69" fmla="*/ 1301170 w 4897678"/>
              <a:gd name="connsiteY69" fmla="*/ 1345177 h 6858000"/>
              <a:gd name="connsiteX70" fmla="*/ 1337115 w 4897678"/>
              <a:gd name="connsiteY70" fmla="*/ 1249089 h 6858000"/>
              <a:gd name="connsiteX71" fmla="*/ 1335308 w 4897678"/>
              <a:gd name="connsiteY71" fmla="*/ 1164961 h 6858000"/>
              <a:gd name="connsiteX72" fmla="*/ 1365049 w 4897678"/>
              <a:gd name="connsiteY72" fmla="*/ 1102487 h 6858000"/>
              <a:gd name="connsiteX73" fmla="*/ 1380977 w 4897678"/>
              <a:gd name="connsiteY73" fmla="*/ 1051638 h 6858000"/>
              <a:gd name="connsiteX74" fmla="*/ 1360650 w 4897678"/>
              <a:gd name="connsiteY74" fmla="*/ 950605 h 6858000"/>
              <a:gd name="connsiteX75" fmla="*/ 1321700 w 4897678"/>
              <a:gd name="connsiteY75" fmla="*/ 890133 h 6858000"/>
              <a:gd name="connsiteX76" fmla="*/ 1306943 w 4897678"/>
              <a:gd name="connsiteY76" fmla="*/ 779617 h 6858000"/>
              <a:gd name="connsiteX77" fmla="*/ 1304115 w 4897678"/>
              <a:gd name="connsiteY77" fmla="*/ 737583 h 6858000"/>
              <a:gd name="connsiteX78" fmla="*/ 1363659 w 4897678"/>
              <a:gd name="connsiteY78" fmla="*/ 600848 h 6858000"/>
              <a:gd name="connsiteX79" fmla="*/ 1357066 w 4897678"/>
              <a:gd name="connsiteY79" fmla="*/ 530653 h 6858000"/>
              <a:gd name="connsiteX80" fmla="*/ 1373630 w 4897678"/>
              <a:gd name="connsiteY80" fmla="*/ 455615 h 6858000"/>
              <a:gd name="connsiteX81" fmla="*/ 1413997 w 4897678"/>
              <a:gd name="connsiteY81" fmla="*/ 334926 h 6858000"/>
              <a:gd name="connsiteX82" fmla="*/ 1442766 w 4897678"/>
              <a:gd name="connsiteY82" fmla="*/ 236597 h 6858000"/>
              <a:gd name="connsiteX83" fmla="*/ 1470206 w 4897678"/>
              <a:gd name="connsiteY83" fmla="*/ 182099 h 6858000"/>
              <a:gd name="connsiteX84" fmla="*/ 1462879 w 4897678"/>
              <a:gd name="connsiteY84" fmla="*/ 128551 h 6858000"/>
              <a:gd name="connsiteX85" fmla="*/ 1481070 w 4897678"/>
              <a:gd name="connsiteY85" fmla="*/ 69025 h 6858000"/>
              <a:gd name="connsiteX86" fmla="*/ 1504205 w 4897678"/>
              <a:gd name="connsiteY86" fmla="*/ 42915 h 6858000"/>
              <a:gd name="connsiteX87" fmla="*/ 1553576 w 4897678"/>
              <a:gd name="connsiteY87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76460 w 4897678"/>
              <a:gd name="connsiteY28" fmla="*/ 5308801 h 6858000"/>
              <a:gd name="connsiteX29" fmla="*/ 378745 w 4897678"/>
              <a:gd name="connsiteY29" fmla="*/ 5296204 h 6858000"/>
              <a:gd name="connsiteX30" fmla="*/ 402007 w 4897678"/>
              <a:gd name="connsiteY30" fmla="*/ 5241278 h 6858000"/>
              <a:gd name="connsiteX31" fmla="*/ 410672 w 4897678"/>
              <a:gd name="connsiteY31" fmla="*/ 5231022 h 6858000"/>
              <a:gd name="connsiteX32" fmla="*/ 442663 w 4897678"/>
              <a:gd name="connsiteY32" fmla="*/ 5192994 h 6858000"/>
              <a:gd name="connsiteX33" fmla="*/ 488625 w 4897678"/>
              <a:gd name="connsiteY33" fmla="*/ 5065268 h 6858000"/>
              <a:gd name="connsiteX34" fmla="*/ 604868 w 4897678"/>
              <a:gd name="connsiteY34" fmla="*/ 4966224 h 6858000"/>
              <a:gd name="connsiteX35" fmla="*/ 739205 w 4897678"/>
              <a:gd name="connsiteY35" fmla="*/ 4844222 h 6858000"/>
              <a:gd name="connsiteX36" fmla="*/ 916267 w 4897678"/>
              <a:gd name="connsiteY36" fmla="*/ 4639226 h 6858000"/>
              <a:gd name="connsiteX37" fmla="*/ 960970 w 4897678"/>
              <a:gd name="connsiteY37" fmla="*/ 4458968 h 6858000"/>
              <a:gd name="connsiteX38" fmla="*/ 974467 w 4897678"/>
              <a:gd name="connsiteY38" fmla="*/ 4400454 h 6858000"/>
              <a:gd name="connsiteX39" fmla="*/ 1019252 w 4897678"/>
              <a:gd name="connsiteY39" fmla="*/ 4326337 h 6858000"/>
              <a:gd name="connsiteX40" fmla="*/ 1097435 w 4897678"/>
              <a:gd name="connsiteY40" fmla="*/ 4004432 h 6858000"/>
              <a:gd name="connsiteX41" fmla="*/ 1115477 w 4897678"/>
              <a:gd name="connsiteY41" fmla="*/ 3887430 h 6858000"/>
              <a:gd name="connsiteX42" fmla="*/ 1129980 w 4897678"/>
              <a:gd name="connsiteY42" fmla="*/ 3841018 h 6858000"/>
              <a:gd name="connsiteX43" fmla="*/ 1128054 w 4897678"/>
              <a:gd name="connsiteY43" fmla="*/ 3833633 h 6858000"/>
              <a:gd name="connsiteX44" fmla="*/ 1144766 w 4897678"/>
              <a:gd name="connsiteY44" fmla="*/ 3703595 h 6858000"/>
              <a:gd name="connsiteX45" fmla="*/ 1146269 w 4897678"/>
              <a:gd name="connsiteY45" fmla="*/ 3675779 h 6858000"/>
              <a:gd name="connsiteX46" fmla="*/ 1145250 w 4897678"/>
              <a:gd name="connsiteY46" fmla="*/ 3673177 h 6858000"/>
              <a:gd name="connsiteX47" fmla="*/ 1145144 w 4897678"/>
              <a:gd name="connsiteY47" fmla="*/ 3399727 h 6858000"/>
              <a:gd name="connsiteX48" fmla="*/ 1153102 w 4897678"/>
              <a:gd name="connsiteY48" fmla="*/ 3022588 h 6858000"/>
              <a:gd name="connsiteX49" fmla="*/ 1187493 w 4897678"/>
              <a:gd name="connsiteY49" fmla="*/ 2780324 h 6858000"/>
              <a:gd name="connsiteX50" fmla="*/ 1174471 w 4897678"/>
              <a:gd name="connsiteY50" fmla="*/ 2636046 h 6858000"/>
              <a:gd name="connsiteX51" fmla="*/ 1173030 w 4897678"/>
              <a:gd name="connsiteY51" fmla="*/ 2517573 h 6858000"/>
              <a:gd name="connsiteX52" fmla="*/ 1179971 w 4897678"/>
              <a:gd name="connsiteY52" fmla="*/ 2259305 h 6858000"/>
              <a:gd name="connsiteX53" fmla="*/ 1180091 w 4897678"/>
              <a:gd name="connsiteY53" fmla="*/ 2154737 h 6858000"/>
              <a:gd name="connsiteX54" fmla="*/ 1173497 w 4897678"/>
              <a:gd name="connsiteY54" fmla="*/ 2118139 h 6858000"/>
              <a:gd name="connsiteX55" fmla="*/ 1168754 w 4897678"/>
              <a:gd name="connsiteY55" fmla="*/ 2064932 h 6858000"/>
              <a:gd name="connsiteX56" fmla="*/ 1175360 w 4897678"/>
              <a:gd name="connsiteY56" fmla="*/ 2031780 h 6858000"/>
              <a:gd name="connsiteX57" fmla="*/ 1175420 w 4897678"/>
              <a:gd name="connsiteY57" fmla="*/ 2025741 h 6858000"/>
              <a:gd name="connsiteX58" fmla="*/ 1192392 w 4897678"/>
              <a:gd name="connsiteY58" fmla="*/ 1985855 h 6858000"/>
              <a:gd name="connsiteX59" fmla="*/ 1240537 w 4897678"/>
              <a:gd name="connsiteY59" fmla="*/ 1810891 h 6858000"/>
              <a:gd name="connsiteX60" fmla="*/ 1262324 w 4897678"/>
              <a:gd name="connsiteY60" fmla="*/ 1680343 h 6858000"/>
              <a:gd name="connsiteX61" fmla="*/ 1264475 w 4897678"/>
              <a:gd name="connsiteY61" fmla="*/ 1634781 h 6858000"/>
              <a:gd name="connsiteX62" fmla="*/ 1268425 w 4897678"/>
              <a:gd name="connsiteY62" fmla="*/ 1558391 h 6858000"/>
              <a:gd name="connsiteX63" fmla="*/ 1263100 w 4897678"/>
              <a:gd name="connsiteY63" fmla="*/ 1489998 h 6858000"/>
              <a:gd name="connsiteX64" fmla="*/ 1286195 w 4897678"/>
              <a:gd name="connsiteY64" fmla="*/ 1421105 h 6858000"/>
              <a:gd name="connsiteX65" fmla="*/ 1298315 w 4897678"/>
              <a:gd name="connsiteY65" fmla="*/ 1361656 h 6858000"/>
              <a:gd name="connsiteX66" fmla="*/ 1294008 w 4897678"/>
              <a:gd name="connsiteY66" fmla="*/ 1357170 h 6858000"/>
              <a:gd name="connsiteX67" fmla="*/ 1295031 w 4897678"/>
              <a:gd name="connsiteY67" fmla="*/ 1349556 h 6858000"/>
              <a:gd name="connsiteX68" fmla="*/ 1301170 w 4897678"/>
              <a:gd name="connsiteY68" fmla="*/ 1345177 h 6858000"/>
              <a:gd name="connsiteX69" fmla="*/ 1337115 w 4897678"/>
              <a:gd name="connsiteY69" fmla="*/ 1249089 h 6858000"/>
              <a:gd name="connsiteX70" fmla="*/ 1335308 w 4897678"/>
              <a:gd name="connsiteY70" fmla="*/ 1164961 h 6858000"/>
              <a:gd name="connsiteX71" fmla="*/ 1365049 w 4897678"/>
              <a:gd name="connsiteY71" fmla="*/ 1102487 h 6858000"/>
              <a:gd name="connsiteX72" fmla="*/ 1380977 w 4897678"/>
              <a:gd name="connsiteY72" fmla="*/ 1051638 h 6858000"/>
              <a:gd name="connsiteX73" fmla="*/ 1360650 w 4897678"/>
              <a:gd name="connsiteY73" fmla="*/ 950605 h 6858000"/>
              <a:gd name="connsiteX74" fmla="*/ 1321700 w 4897678"/>
              <a:gd name="connsiteY74" fmla="*/ 890133 h 6858000"/>
              <a:gd name="connsiteX75" fmla="*/ 1306943 w 4897678"/>
              <a:gd name="connsiteY75" fmla="*/ 779617 h 6858000"/>
              <a:gd name="connsiteX76" fmla="*/ 1304115 w 4897678"/>
              <a:gd name="connsiteY76" fmla="*/ 737583 h 6858000"/>
              <a:gd name="connsiteX77" fmla="*/ 1363659 w 4897678"/>
              <a:gd name="connsiteY77" fmla="*/ 600848 h 6858000"/>
              <a:gd name="connsiteX78" fmla="*/ 1357066 w 4897678"/>
              <a:gd name="connsiteY78" fmla="*/ 530653 h 6858000"/>
              <a:gd name="connsiteX79" fmla="*/ 1373630 w 4897678"/>
              <a:gd name="connsiteY79" fmla="*/ 455615 h 6858000"/>
              <a:gd name="connsiteX80" fmla="*/ 1413997 w 4897678"/>
              <a:gd name="connsiteY80" fmla="*/ 334926 h 6858000"/>
              <a:gd name="connsiteX81" fmla="*/ 1442766 w 4897678"/>
              <a:gd name="connsiteY81" fmla="*/ 236597 h 6858000"/>
              <a:gd name="connsiteX82" fmla="*/ 1470206 w 4897678"/>
              <a:gd name="connsiteY82" fmla="*/ 182099 h 6858000"/>
              <a:gd name="connsiteX83" fmla="*/ 1462879 w 4897678"/>
              <a:gd name="connsiteY83" fmla="*/ 128551 h 6858000"/>
              <a:gd name="connsiteX84" fmla="*/ 1481070 w 4897678"/>
              <a:gd name="connsiteY84" fmla="*/ 69025 h 6858000"/>
              <a:gd name="connsiteX85" fmla="*/ 1504205 w 4897678"/>
              <a:gd name="connsiteY85" fmla="*/ 42915 h 6858000"/>
              <a:gd name="connsiteX86" fmla="*/ 1553576 w 4897678"/>
              <a:gd name="connsiteY86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376460 w 4897678"/>
              <a:gd name="connsiteY28" fmla="*/ 5308801 h 6858000"/>
              <a:gd name="connsiteX29" fmla="*/ 402007 w 4897678"/>
              <a:gd name="connsiteY29" fmla="*/ 5241278 h 6858000"/>
              <a:gd name="connsiteX30" fmla="*/ 410672 w 4897678"/>
              <a:gd name="connsiteY30" fmla="*/ 5231022 h 6858000"/>
              <a:gd name="connsiteX31" fmla="*/ 442663 w 4897678"/>
              <a:gd name="connsiteY31" fmla="*/ 5192994 h 6858000"/>
              <a:gd name="connsiteX32" fmla="*/ 488625 w 4897678"/>
              <a:gd name="connsiteY32" fmla="*/ 5065268 h 6858000"/>
              <a:gd name="connsiteX33" fmla="*/ 604868 w 4897678"/>
              <a:gd name="connsiteY33" fmla="*/ 4966224 h 6858000"/>
              <a:gd name="connsiteX34" fmla="*/ 739205 w 4897678"/>
              <a:gd name="connsiteY34" fmla="*/ 4844222 h 6858000"/>
              <a:gd name="connsiteX35" fmla="*/ 916267 w 4897678"/>
              <a:gd name="connsiteY35" fmla="*/ 4639226 h 6858000"/>
              <a:gd name="connsiteX36" fmla="*/ 960970 w 4897678"/>
              <a:gd name="connsiteY36" fmla="*/ 4458968 h 6858000"/>
              <a:gd name="connsiteX37" fmla="*/ 974467 w 4897678"/>
              <a:gd name="connsiteY37" fmla="*/ 4400454 h 6858000"/>
              <a:gd name="connsiteX38" fmla="*/ 1019252 w 4897678"/>
              <a:gd name="connsiteY38" fmla="*/ 4326337 h 6858000"/>
              <a:gd name="connsiteX39" fmla="*/ 1097435 w 4897678"/>
              <a:gd name="connsiteY39" fmla="*/ 4004432 h 6858000"/>
              <a:gd name="connsiteX40" fmla="*/ 1115477 w 4897678"/>
              <a:gd name="connsiteY40" fmla="*/ 3887430 h 6858000"/>
              <a:gd name="connsiteX41" fmla="*/ 1129980 w 4897678"/>
              <a:gd name="connsiteY41" fmla="*/ 3841018 h 6858000"/>
              <a:gd name="connsiteX42" fmla="*/ 1128054 w 4897678"/>
              <a:gd name="connsiteY42" fmla="*/ 3833633 h 6858000"/>
              <a:gd name="connsiteX43" fmla="*/ 1144766 w 4897678"/>
              <a:gd name="connsiteY43" fmla="*/ 3703595 h 6858000"/>
              <a:gd name="connsiteX44" fmla="*/ 1146269 w 4897678"/>
              <a:gd name="connsiteY44" fmla="*/ 3675779 h 6858000"/>
              <a:gd name="connsiteX45" fmla="*/ 1145250 w 4897678"/>
              <a:gd name="connsiteY45" fmla="*/ 3673177 h 6858000"/>
              <a:gd name="connsiteX46" fmla="*/ 1145144 w 4897678"/>
              <a:gd name="connsiteY46" fmla="*/ 3399727 h 6858000"/>
              <a:gd name="connsiteX47" fmla="*/ 1153102 w 4897678"/>
              <a:gd name="connsiteY47" fmla="*/ 3022588 h 6858000"/>
              <a:gd name="connsiteX48" fmla="*/ 1187493 w 4897678"/>
              <a:gd name="connsiteY48" fmla="*/ 2780324 h 6858000"/>
              <a:gd name="connsiteX49" fmla="*/ 1174471 w 4897678"/>
              <a:gd name="connsiteY49" fmla="*/ 2636046 h 6858000"/>
              <a:gd name="connsiteX50" fmla="*/ 1173030 w 4897678"/>
              <a:gd name="connsiteY50" fmla="*/ 2517573 h 6858000"/>
              <a:gd name="connsiteX51" fmla="*/ 1179971 w 4897678"/>
              <a:gd name="connsiteY51" fmla="*/ 2259305 h 6858000"/>
              <a:gd name="connsiteX52" fmla="*/ 1180091 w 4897678"/>
              <a:gd name="connsiteY52" fmla="*/ 2154737 h 6858000"/>
              <a:gd name="connsiteX53" fmla="*/ 1173497 w 4897678"/>
              <a:gd name="connsiteY53" fmla="*/ 2118139 h 6858000"/>
              <a:gd name="connsiteX54" fmla="*/ 1168754 w 4897678"/>
              <a:gd name="connsiteY54" fmla="*/ 2064932 h 6858000"/>
              <a:gd name="connsiteX55" fmla="*/ 1175360 w 4897678"/>
              <a:gd name="connsiteY55" fmla="*/ 2031780 h 6858000"/>
              <a:gd name="connsiteX56" fmla="*/ 1175420 w 4897678"/>
              <a:gd name="connsiteY56" fmla="*/ 2025741 h 6858000"/>
              <a:gd name="connsiteX57" fmla="*/ 1192392 w 4897678"/>
              <a:gd name="connsiteY57" fmla="*/ 1985855 h 6858000"/>
              <a:gd name="connsiteX58" fmla="*/ 1240537 w 4897678"/>
              <a:gd name="connsiteY58" fmla="*/ 1810891 h 6858000"/>
              <a:gd name="connsiteX59" fmla="*/ 1262324 w 4897678"/>
              <a:gd name="connsiteY59" fmla="*/ 1680343 h 6858000"/>
              <a:gd name="connsiteX60" fmla="*/ 1264475 w 4897678"/>
              <a:gd name="connsiteY60" fmla="*/ 1634781 h 6858000"/>
              <a:gd name="connsiteX61" fmla="*/ 1268425 w 4897678"/>
              <a:gd name="connsiteY61" fmla="*/ 1558391 h 6858000"/>
              <a:gd name="connsiteX62" fmla="*/ 1263100 w 4897678"/>
              <a:gd name="connsiteY62" fmla="*/ 1489998 h 6858000"/>
              <a:gd name="connsiteX63" fmla="*/ 1286195 w 4897678"/>
              <a:gd name="connsiteY63" fmla="*/ 1421105 h 6858000"/>
              <a:gd name="connsiteX64" fmla="*/ 1298315 w 4897678"/>
              <a:gd name="connsiteY64" fmla="*/ 1361656 h 6858000"/>
              <a:gd name="connsiteX65" fmla="*/ 1294008 w 4897678"/>
              <a:gd name="connsiteY65" fmla="*/ 1357170 h 6858000"/>
              <a:gd name="connsiteX66" fmla="*/ 1295031 w 4897678"/>
              <a:gd name="connsiteY66" fmla="*/ 1349556 h 6858000"/>
              <a:gd name="connsiteX67" fmla="*/ 1301170 w 4897678"/>
              <a:gd name="connsiteY67" fmla="*/ 1345177 h 6858000"/>
              <a:gd name="connsiteX68" fmla="*/ 1337115 w 4897678"/>
              <a:gd name="connsiteY68" fmla="*/ 1249089 h 6858000"/>
              <a:gd name="connsiteX69" fmla="*/ 1335308 w 4897678"/>
              <a:gd name="connsiteY69" fmla="*/ 1164961 h 6858000"/>
              <a:gd name="connsiteX70" fmla="*/ 1365049 w 4897678"/>
              <a:gd name="connsiteY70" fmla="*/ 1102487 h 6858000"/>
              <a:gd name="connsiteX71" fmla="*/ 1380977 w 4897678"/>
              <a:gd name="connsiteY71" fmla="*/ 1051638 h 6858000"/>
              <a:gd name="connsiteX72" fmla="*/ 1360650 w 4897678"/>
              <a:gd name="connsiteY72" fmla="*/ 950605 h 6858000"/>
              <a:gd name="connsiteX73" fmla="*/ 1321700 w 4897678"/>
              <a:gd name="connsiteY73" fmla="*/ 890133 h 6858000"/>
              <a:gd name="connsiteX74" fmla="*/ 1306943 w 4897678"/>
              <a:gd name="connsiteY74" fmla="*/ 779617 h 6858000"/>
              <a:gd name="connsiteX75" fmla="*/ 1304115 w 4897678"/>
              <a:gd name="connsiteY75" fmla="*/ 737583 h 6858000"/>
              <a:gd name="connsiteX76" fmla="*/ 1363659 w 4897678"/>
              <a:gd name="connsiteY76" fmla="*/ 600848 h 6858000"/>
              <a:gd name="connsiteX77" fmla="*/ 1357066 w 4897678"/>
              <a:gd name="connsiteY77" fmla="*/ 530653 h 6858000"/>
              <a:gd name="connsiteX78" fmla="*/ 1373630 w 4897678"/>
              <a:gd name="connsiteY78" fmla="*/ 455615 h 6858000"/>
              <a:gd name="connsiteX79" fmla="*/ 1413997 w 4897678"/>
              <a:gd name="connsiteY79" fmla="*/ 334926 h 6858000"/>
              <a:gd name="connsiteX80" fmla="*/ 1442766 w 4897678"/>
              <a:gd name="connsiteY80" fmla="*/ 236597 h 6858000"/>
              <a:gd name="connsiteX81" fmla="*/ 1470206 w 4897678"/>
              <a:gd name="connsiteY81" fmla="*/ 182099 h 6858000"/>
              <a:gd name="connsiteX82" fmla="*/ 1462879 w 4897678"/>
              <a:gd name="connsiteY82" fmla="*/ 128551 h 6858000"/>
              <a:gd name="connsiteX83" fmla="*/ 1481070 w 4897678"/>
              <a:gd name="connsiteY83" fmla="*/ 69025 h 6858000"/>
              <a:gd name="connsiteX84" fmla="*/ 1504205 w 4897678"/>
              <a:gd name="connsiteY84" fmla="*/ 42915 h 6858000"/>
              <a:gd name="connsiteX85" fmla="*/ 1553576 w 4897678"/>
              <a:gd name="connsiteY85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16944 w 4897678"/>
              <a:gd name="connsiteY27" fmla="*/ 5513206 h 6858000"/>
              <a:gd name="connsiteX28" fmla="*/ 445799 w 4897678"/>
              <a:gd name="connsiteY28" fmla="*/ 5395474 h 6858000"/>
              <a:gd name="connsiteX29" fmla="*/ 402007 w 4897678"/>
              <a:gd name="connsiteY29" fmla="*/ 5241278 h 6858000"/>
              <a:gd name="connsiteX30" fmla="*/ 410672 w 4897678"/>
              <a:gd name="connsiteY30" fmla="*/ 5231022 h 6858000"/>
              <a:gd name="connsiteX31" fmla="*/ 442663 w 4897678"/>
              <a:gd name="connsiteY31" fmla="*/ 5192994 h 6858000"/>
              <a:gd name="connsiteX32" fmla="*/ 488625 w 4897678"/>
              <a:gd name="connsiteY32" fmla="*/ 5065268 h 6858000"/>
              <a:gd name="connsiteX33" fmla="*/ 604868 w 4897678"/>
              <a:gd name="connsiteY33" fmla="*/ 4966224 h 6858000"/>
              <a:gd name="connsiteX34" fmla="*/ 739205 w 4897678"/>
              <a:gd name="connsiteY34" fmla="*/ 4844222 h 6858000"/>
              <a:gd name="connsiteX35" fmla="*/ 916267 w 4897678"/>
              <a:gd name="connsiteY35" fmla="*/ 4639226 h 6858000"/>
              <a:gd name="connsiteX36" fmla="*/ 960970 w 4897678"/>
              <a:gd name="connsiteY36" fmla="*/ 4458968 h 6858000"/>
              <a:gd name="connsiteX37" fmla="*/ 974467 w 4897678"/>
              <a:gd name="connsiteY37" fmla="*/ 4400454 h 6858000"/>
              <a:gd name="connsiteX38" fmla="*/ 1019252 w 4897678"/>
              <a:gd name="connsiteY38" fmla="*/ 4326337 h 6858000"/>
              <a:gd name="connsiteX39" fmla="*/ 1097435 w 4897678"/>
              <a:gd name="connsiteY39" fmla="*/ 4004432 h 6858000"/>
              <a:gd name="connsiteX40" fmla="*/ 1115477 w 4897678"/>
              <a:gd name="connsiteY40" fmla="*/ 3887430 h 6858000"/>
              <a:gd name="connsiteX41" fmla="*/ 1129980 w 4897678"/>
              <a:gd name="connsiteY41" fmla="*/ 3841018 h 6858000"/>
              <a:gd name="connsiteX42" fmla="*/ 1128054 w 4897678"/>
              <a:gd name="connsiteY42" fmla="*/ 3833633 h 6858000"/>
              <a:gd name="connsiteX43" fmla="*/ 1144766 w 4897678"/>
              <a:gd name="connsiteY43" fmla="*/ 3703595 h 6858000"/>
              <a:gd name="connsiteX44" fmla="*/ 1146269 w 4897678"/>
              <a:gd name="connsiteY44" fmla="*/ 3675779 h 6858000"/>
              <a:gd name="connsiteX45" fmla="*/ 1145250 w 4897678"/>
              <a:gd name="connsiteY45" fmla="*/ 3673177 h 6858000"/>
              <a:gd name="connsiteX46" fmla="*/ 1145144 w 4897678"/>
              <a:gd name="connsiteY46" fmla="*/ 3399727 h 6858000"/>
              <a:gd name="connsiteX47" fmla="*/ 1153102 w 4897678"/>
              <a:gd name="connsiteY47" fmla="*/ 3022588 h 6858000"/>
              <a:gd name="connsiteX48" fmla="*/ 1187493 w 4897678"/>
              <a:gd name="connsiteY48" fmla="*/ 2780324 h 6858000"/>
              <a:gd name="connsiteX49" fmla="*/ 1174471 w 4897678"/>
              <a:gd name="connsiteY49" fmla="*/ 2636046 h 6858000"/>
              <a:gd name="connsiteX50" fmla="*/ 1173030 w 4897678"/>
              <a:gd name="connsiteY50" fmla="*/ 2517573 h 6858000"/>
              <a:gd name="connsiteX51" fmla="*/ 1179971 w 4897678"/>
              <a:gd name="connsiteY51" fmla="*/ 2259305 h 6858000"/>
              <a:gd name="connsiteX52" fmla="*/ 1180091 w 4897678"/>
              <a:gd name="connsiteY52" fmla="*/ 2154737 h 6858000"/>
              <a:gd name="connsiteX53" fmla="*/ 1173497 w 4897678"/>
              <a:gd name="connsiteY53" fmla="*/ 2118139 h 6858000"/>
              <a:gd name="connsiteX54" fmla="*/ 1168754 w 4897678"/>
              <a:gd name="connsiteY54" fmla="*/ 2064932 h 6858000"/>
              <a:gd name="connsiteX55" fmla="*/ 1175360 w 4897678"/>
              <a:gd name="connsiteY55" fmla="*/ 2031780 h 6858000"/>
              <a:gd name="connsiteX56" fmla="*/ 1175420 w 4897678"/>
              <a:gd name="connsiteY56" fmla="*/ 2025741 h 6858000"/>
              <a:gd name="connsiteX57" fmla="*/ 1192392 w 4897678"/>
              <a:gd name="connsiteY57" fmla="*/ 1985855 h 6858000"/>
              <a:gd name="connsiteX58" fmla="*/ 1240537 w 4897678"/>
              <a:gd name="connsiteY58" fmla="*/ 1810891 h 6858000"/>
              <a:gd name="connsiteX59" fmla="*/ 1262324 w 4897678"/>
              <a:gd name="connsiteY59" fmla="*/ 1680343 h 6858000"/>
              <a:gd name="connsiteX60" fmla="*/ 1264475 w 4897678"/>
              <a:gd name="connsiteY60" fmla="*/ 1634781 h 6858000"/>
              <a:gd name="connsiteX61" fmla="*/ 1268425 w 4897678"/>
              <a:gd name="connsiteY61" fmla="*/ 1558391 h 6858000"/>
              <a:gd name="connsiteX62" fmla="*/ 1263100 w 4897678"/>
              <a:gd name="connsiteY62" fmla="*/ 1489998 h 6858000"/>
              <a:gd name="connsiteX63" fmla="*/ 1286195 w 4897678"/>
              <a:gd name="connsiteY63" fmla="*/ 1421105 h 6858000"/>
              <a:gd name="connsiteX64" fmla="*/ 1298315 w 4897678"/>
              <a:gd name="connsiteY64" fmla="*/ 1361656 h 6858000"/>
              <a:gd name="connsiteX65" fmla="*/ 1294008 w 4897678"/>
              <a:gd name="connsiteY65" fmla="*/ 1357170 h 6858000"/>
              <a:gd name="connsiteX66" fmla="*/ 1295031 w 4897678"/>
              <a:gd name="connsiteY66" fmla="*/ 1349556 h 6858000"/>
              <a:gd name="connsiteX67" fmla="*/ 1301170 w 4897678"/>
              <a:gd name="connsiteY67" fmla="*/ 1345177 h 6858000"/>
              <a:gd name="connsiteX68" fmla="*/ 1337115 w 4897678"/>
              <a:gd name="connsiteY68" fmla="*/ 1249089 h 6858000"/>
              <a:gd name="connsiteX69" fmla="*/ 1335308 w 4897678"/>
              <a:gd name="connsiteY69" fmla="*/ 1164961 h 6858000"/>
              <a:gd name="connsiteX70" fmla="*/ 1365049 w 4897678"/>
              <a:gd name="connsiteY70" fmla="*/ 1102487 h 6858000"/>
              <a:gd name="connsiteX71" fmla="*/ 1380977 w 4897678"/>
              <a:gd name="connsiteY71" fmla="*/ 1051638 h 6858000"/>
              <a:gd name="connsiteX72" fmla="*/ 1360650 w 4897678"/>
              <a:gd name="connsiteY72" fmla="*/ 950605 h 6858000"/>
              <a:gd name="connsiteX73" fmla="*/ 1321700 w 4897678"/>
              <a:gd name="connsiteY73" fmla="*/ 890133 h 6858000"/>
              <a:gd name="connsiteX74" fmla="*/ 1306943 w 4897678"/>
              <a:gd name="connsiteY74" fmla="*/ 779617 h 6858000"/>
              <a:gd name="connsiteX75" fmla="*/ 1304115 w 4897678"/>
              <a:gd name="connsiteY75" fmla="*/ 737583 h 6858000"/>
              <a:gd name="connsiteX76" fmla="*/ 1363659 w 4897678"/>
              <a:gd name="connsiteY76" fmla="*/ 600848 h 6858000"/>
              <a:gd name="connsiteX77" fmla="*/ 1357066 w 4897678"/>
              <a:gd name="connsiteY77" fmla="*/ 530653 h 6858000"/>
              <a:gd name="connsiteX78" fmla="*/ 1373630 w 4897678"/>
              <a:gd name="connsiteY78" fmla="*/ 455615 h 6858000"/>
              <a:gd name="connsiteX79" fmla="*/ 1413997 w 4897678"/>
              <a:gd name="connsiteY79" fmla="*/ 334926 h 6858000"/>
              <a:gd name="connsiteX80" fmla="*/ 1442766 w 4897678"/>
              <a:gd name="connsiteY80" fmla="*/ 236597 h 6858000"/>
              <a:gd name="connsiteX81" fmla="*/ 1470206 w 4897678"/>
              <a:gd name="connsiteY81" fmla="*/ 182099 h 6858000"/>
              <a:gd name="connsiteX82" fmla="*/ 1462879 w 4897678"/>
              <a:gd name="connsiteY82" fmla="*/ 128551 h 6858000"/>
              <a:gd name="connsiteX83" fmla="*/ 1481070 w 4897678"/>
              <a:gd name="connsiteY83" fmla="*/ 69025 h 6858000"/>
              <a:gd name="connsiteX84" fmla="*/ 1504205 w 4897678"/>
              <a:gd name="connsiteY84" fmla="*/ 42915 h 6858000"/>
              <a:gd name="connsiteX85" fmla="*/ 1553576 w 4897678"/>
              <a:gd name="connsiteY85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402007 w 4897678"/>
              <a:gd name="connsiteY29" fmla="*/ 5241278 h 6858000"/>
              <a:gd name="connsiteX30" fmla="*/ 410672 w 4897678"/>
              <a:gd name="connsiteY30" fmla="*/ 5231022 h 6858000"/>
              <a:gd name="connsiteX31" fmla="*/ 442663 w 4897678"/>
              <a:gd name="connsiteY31" fmla="*/ 5192994 h 6858000"/>
              <a:gd name="connsiteX32" fmla="*/ 488625 w 4897678"/>
              <a:gd name="connsiteY32" fmla="*/ 5065268 h 6858000"/>
              <a:gd name="connsiteX33" fmla="*/ 604868 w 4897678"/>
              <a:gd name="connsiteY33" fmla="*/ 4966224 h 6858000"/>
              <a:gd name="connsiteX34" fmla="*/ 739205 w 4897678"/>
              <a:gd name="connsiteY34" fmla="*/ 4844222 h 6858000"/>
              <a:gd name="connsiteX35" fmla="*/ 916267 w 4897678"/>
              <a:gd name="connsiteY35" fmla="*/ 4639226 h 6858000"/>
              <a:gd name="connsiteX36" fmla="*/ 960970 w 4897678"/>
              <a:gd name="connsiteY36" fmla="*/ 4458968 h 6858000"/>
              <a:gd name="connsiteX37" fmla="*/ 974467 w 4897678"/>
              <a:gd name="connsiteY37" fmla="*/ 4400454 h 6858000"/>
              <a:gd name="connsiteX38" fmla="*/ 1019252 w 4897678"/>
              <a:gd name="connsiteY38" fmla="*/ 4326337 h 6858000"/>
              <a:gd name="connsiteX39" fmla="*/ 1097435 w 4897678"/>
              <a:gd name="connsiteY39" fmla="*/ 4004432 h 6858000"/>
              <a:gd name="connsiteX40" fmla="*/ 1115477 w 4897678"/>
              <a:gd name="connsiteY40" fmla="*/ 3887430 h 6858000"/>
              <a:gd name="connsiteX41" fmla="*/ 1129980 w 4897678"/>
              <a:gd name="connsiteY41" fmla="*/ 3841018 h 6858000"/>
              <a:gd name="connsiteX42" fmla="*/ 1128054 w 4897678"/>
              <a:gd name="connsiteY42" fmla="*/ 3833633 h 6858000"/>
              <a:gd name="connsiteX43" fmla="*/ 1144766 w 4897678"/>
              <a:gd name="connsiteY43" fmla="*/ 3703595 h 6858000"/>
              <a:gd name="connsiteX44" fmla="*/ 1146269 w 4897678"/>
              <a:gd name="connsiteY44" fmla="*/ 3675779 h 6858000"/>
              <a:gd name="connsiteX45" fmla="*/ 1145250 w 4897678"/>
              <a:gd name="connsiteY45" fmla="*/ 3673177 h 6858000"/>
              <a:gd name="connsiteX46" fmla="*/ 1145144 w 4897678"/>
              <a:gd name="connsiteY46" fmla="*/ 3399727 h 6858000"/>
              <a:gd name="connsiteX47" fmla="*/ 1153102 w 4897678"/>
              <a:gd name="connsiteY47" fmla="*/ 3022588 h 6858000"/>
              <a:gd name="connsiteX48" fmla="*/ 1187493 w 4897678"/>
              <a:gd name="connsiteY48" fmla="*/ 2780324 h 6858000"/>
              <a:gd name="connsiteX49" fmla="*/ 1174471 w 4897678"/>
              <a:gd name="connsiteY49" fmla="*/ 2636046 h 6858000"/>
              <a:gd name="connsiteX50" fmla="*/ 1173030 w 4897678"/>
              <a:gd name="connsiteY50" fmla="*/ 2517573 h 6858000"/>
              <a:gd name="connsiteX51" fmla="*/ 1179971 w 4897678"/>
              <a:gd name="connsiteY51" fmla="*/ 2259305 h 6858000"/>
              <a:gd name="connsiteX52" fmla="*/ 1180091 w 4897678"/>
              <a:gd name="connsiteY52" fmla="*/ 2154737 h 6858000"/>
              <a:gd name="connsiteX53" fmla="*/ 1173497 w 4897678"/>
              <a:gd name="connsiteY53" fmla="*/ 2118139 h 6858000"/>
              <a:gd name="connsiteX54" fmla="*/ 1168754 w 4897678"/>
              <a:gd name="connsiteY54" fmla="*/ 2064932 h 6858000"/>
              <a:gd name="connsiteX55" fmla="*/ 1175360 w 4897678"/>
              <a:gd name="connsiteY55" fmla="*/ 2031780 h 6858000"/>
              <a:gd name="connsiteX56" fmla="*/ 1175420 w 4897678"/>
              <a:gd name="connsiteY56" fmla="*/ 2025741 h 6858000"/>
              <a:gd name="connsiteX57" fmla="*/ 1192392 w 4897678"/>
              <a:gd name="connsiteY57" fmla="*/ 1985855 h 6858000"/>
              <a:gd name="connsiteX58" fmla="*/ 1240537 w 4897678"/>
              <a:gd name="connsiteY58" fmla="*/ 1810891 h 6858000"/>
              <a:gd name="connsiteX59" fmla="*/ 1262324 w 4897678"/>
              <a:gd name="connsiteY59" fmla="*/ 1680343 h 6858000"/>
              <a:gd name="connsiteX60" fmla="*/ 1264475 w 4897678"/>
              <a:gd name="connsiteY60" fmla="*/ 1634781 h 6858000"/>
              <a:gd name="connsiteX61" fmla="*/ 1268425 w 4897678"/>
              <a:gd name="connsiteY61" fmla="*/ 1558391 h 6858000"/>
              <a:gd name="connsiteX62" fmla="*/ 1263100 w 4897678"/>
              <a:gd name="connsiteY62" fmla="*/ 1489998 h 6858000"/>
              <a:gd name="connsiteX63" fmla="*/ 1286195 w 4897678"/>
              <a:gd name="connsiteY63" fmla="*/ 1421105 h 6858000"/>
              <a:gd name="connsiteX64" fmla="*/ 1298315 w 4897678"/>
              <a:gd name="connsiteY64" fmla="*/ 1361656 h 6858000"/>
              <a:gd name="connsiteX65" fmla="*/ 1294008 w 4897678"/>
              <a:gd name="connsiteY65" fmla="*/ 1357170 h 6858000"/>
              <a:gd name="connsiteX66" fmla="*/ 1295031 w 4897678"/>
              <a:gd name="connsiteY66" fmla="*/ 1349556 h 6858000"/>
              <a:gd name="connsiteX67" fmla="*/ 1301170 w 4897678"/>
              <a:gd name="connsiteY67" fmla="*/ 1345177 h 6858000"/>
              <a:gd name="connsiteX68" fmla="*/ 1337115 w 4897678"/>
              <a:gd name="connsiteY68" fmla="*/ 1249089 h 6858000"/>
              <a:gd name="connsiteX69" fmla="*/ 1335308 w 4897678"/>
              <a:gd name="connsiteY69" fmla="*/ 1164961 h 6858000"/>
              <a:gd name="connsiteX70" fmla="*/ 1365049 w 4897678"/>
              <a:gd name="connsiteY70" fmla="*/ 1102487 h 6858000"/>
              <a:gd name="connsiteX71" fmla="*/ 1380977 w 4897678"/>
              <a:gd name="connsiteY71" fmla="*/ 1051638 h 6858000"/>
              <a:gd name="connsiteX72" fmla="*/ 1360650 w 4897678"/>
              <a:gd name="connsiteY72" fmla="*/ 950605 h 6858000"/>
              <a:gd name="connsiteX73" fmla="*/ 1321700 w 4897678"/>
              <a:gd name="connsiteY73" fmla="*/ 890133 h 6858000"/>
              <a:gd name="connsiteX74" fmla="*/ 1306943 w 4897678"/>
              <a:gd name="connsiteY74" fmla="*/ 779617 h 6858000"/>
              <a:gd name="connsiteX75" fmla="*/ 1304115 w 4897678"/>
              <a:gd name="connsiteY75" fmla="*/ 737583 h 6858000"/>
              <a:gd name="connsiteX76" fmla="*/ 1363659 w 4897678"/>
              <a:gd name="connsiteY76" fmla="*/ 600848 h 6858000"/>
              <a:gd name="connsiteX77" fmla="*/ 1357066 w 4897678"/>
              <a:gd name="connsiteY77" fmla="*/ 530653 h 6858000"/>
              <a:gd name="connsiteX78" fmla="*/ 1373630 w 4897678"/>
              <a:gd name="connsiteY78" fmla="*/ 455615 h 6858000"/>
              <a:gd name="connsiteX79" fmla="*/ 1413997 w 4897678"/>
              <a:gd name="connsiteY79" fmla="*/ 334926 h 6858000"/>
              <a:gd name="connsiteX80" fmla="*/ 1442766 w 4897678"/>
              <a:gd name="connsiteY80" fmla="*/ 236597 h 6858000"/>
              <a:gd name="connsiteX81" fmla="*/ 1470206 w 4897678"/>
              <a:gd name="connsiteY81" fmla="*/ 182099 h 6858000"/>
              <a:gd name="connsiteX82" fmla="*/ 1462879 w 4897678"/>
              <a:gd name="connsiteY82" fmla="*/ 128551 h 6858000"/>
              <a:gd name="connsiteX83" fmla="*/ 1481070 w 4897678"/>
              <a:gd name="connsiteY83" fmla="*/ 69025 h 6858000"/>
              <a:gd name="connsiteX84" fmla="*/ 1504205 w 4897678"/>
              <a:gd name="connsiteY84" fmla="*/ 42915 h 6858000"/>
              <a:gd name="connsiteX85" fmla="*/ 1553576 w 4897678"/>
              <a:gd name="connsiteY85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402007 w 4897678"/>
              <a:gd name="connsiteY29" fmla="*/ 5241278 h 6858000"/>
              <a:gd name="connsiteX30" fmla="*/ 410672 w 4897678"/>
              <a:gd name="connsiteY30" fmla="*/ 5231022 h 6858000"/>
              <a:gd name="connsiteX31" fmla="*/ 442663 w 4897678"/>
              <a:gd name="connsiteY31" fmla="*/ 5192994 h 6858000"/>
              <a:gd name="connsiteX32" fmla="*/ 604868 w 4897678"/>
              <a:gd name="connsiteY32" fmla="*/ 4966224 h 6858000"/>
              <a:gd name="connsiteX33" fmla="*/ 739205 w 4897678"/>
              <a:gd name="connsiteY33" fmla="*/ 4844222 h 6858000"/>
              <a:gd name="connsiteX34" fmla="*/ 916267 w 4897678"/>
              <a:gd name="connsiteY34" fmla="*/ 4639226 h 6858000"/>
              <a:gd name="connsiteX35" fmla="*/ 960970 w 4897678"/>
              <a:gd name="connsiteY35" fmla="*/ 4458968 h 6858000"/>
              <a:gd name="connsiteX36" fmla="*/ 974467 w 4897678"/>
              <a:gd name="connsiteY36" fmla="*/ 4400454 h 6858000"/>
              <a:gd name="connsiteX37" fmla="*/ 1019252 w 4897678"/>
              <a:gd name="connsiteY37" fmla="*/ 4326337 h 6858000"/>
              <a:gd name="connsiteX38" fmla="*/ 1097435 w 4897678"/>
              <a:gd name="connsiteY38" fmla="*/ 4004432 h 6858000"/>
              <a:gd name="connsiteX39" fmla="*/ 1115477 w 4897678"/>
              <a:gd name="connsiteY39" fmla="*/ 3887430 h 6858000"/>
              <a:gd name="connsiteX40" fmla="*/ 1129980 w 4897678"/>
              <a:gd name="connsiteY40" fmla="*/ 3841018 h 6858000"/>
              <a:gd name="connsiteX41" fmla="*/ 1128054 w 4897678"/>
              <a:gd name="connsiteY41" fmla="*/ 3833633 h 6858000"/>
              <a:gd name="connsiteX42" fmla="*/ 1144766 w 4897678"/>
              <a:gd name="connsiteY42" fmla="*/ 3703595 h 6858000"/>
              <a:gd name="connsiteX43" fmla="*/ 1146269 w 4897678"/>
              <a:gd name="connsiteY43" fmla="*/ 3675779 h 6858000"/>
              <a:gd name="connsiteX44" fmla="*/ 1145250 w 4897678"/>
              <a:gd name="connsiteY44" fmla="*/ 3673177 h 6858000"/>
              <a:gd name="connsiteX45" fmla="*/ 1145144 w 4897678"/>
              <a:gd name="connsiteY45" fmla="*/ 3399727 h 6858000"/>
              <a:gd name="connsiteX46" fmla="*/ 1153102 w 4897678"/>
              <a:gd name="connsiteY46" fmla="*/ 3022588 h 6858000"/>
              <a:gd name="connsiteX47" fmla="*/ 1187493 w 4897678"/>
              <a:gd name="connsiteY47" fmla="*/ 2780324 h 6858000"/>
              <a:gd name="connsiteX48" fmla="*/ 1174471 w 4897678"/>
              <a:gd name="connsiteY48" fmla="*/ 2636046 h 6858000"/>
              <a:gd name="connsiteX49" fmla="*/ 1173030 w 4897678"/>
              <a:gd name="connsiteY49" fmla="*/ 2517573 h 6858000"/>
              <a:gd name="connsiteX50" fmla="*/ 1179971 w 4897678"/>
              <a:gd name="connsiteY50" fmla="*/ 2259305 h 6858000"/>
              <a:gd name="connsiteX51" fmla="*/ 1180091 w 4897678"/>
              <a:gd name="connsiteY51" fmla="*/ 2154737 h 6858000"/>
              <a:gd name="connsiteX52" fmla="*/ 1173497 w 4897678"/>
              <a:gd name="connsiteY52" fmla="*/ 2118139 h 6858000"/>
              <a:gd name="connsiteX53" fmla="*/ 1168754 w 4897678"/>
              <a:gd name="connsiteY53" fmla="*/ 2064932 h 6858000"/>
              <a:gd name="connsiteX54" fmla="*/ 1175360 w 4897678"/>
              <a:gd name="connsiteY54" fmla="*/ 2031780 h 6858000"/>
              <a:gd name="connsiteX55" fmla="*/ 1175420 w 4897678"/>
              <a:gd name="connsiteY55" fmla="*/ 2025741 h 6858000"/>
              <a:gd name="connsiteX56" fmla="*/ 1192392 w 4897678"/>
              <a:gd name="connsiteY56" fmla="*/ 1985855 h 6858000"/>
              <a:gd name="connsiteX57" fmla="*/ 1240537 w 4897678"/>
              <a:gd name="connsiteY57" fmla="*/ 1810891 h 6858000"/>
              <a:gd name="connsiteX58" fmla="*/ 1262324 w 4897678"/>
              <a:gd name="connsiteY58" fmla="*/ 1680343 h 6858000"/>
              <a:gd name="connsiteX59" fmla="*/ 1264475 w 4897678"/>
              <a:gd name="connsiteY59" fmla="*/ 1634781 h 6858000"/>
              <a:gd name="connsiteX60" fmla="*/ 1268425 w 4897678"/>
              <a:gd name="connsiteY60" fmla="*/ 1558391 h 6858000"/>
              <a:gd name="connsiteX61" fmla="*/ 1263100 w 4897678"/>
              <a:gd name="connsiteY61" fmla="*/ 1489998 h 6858000"/>
              <a:gd name="connsiteX62" fmla="*/ 1286195 w 4897678"/>
              <a:gd name="connsiteY62" fmla="*/ 1421105 h 6858000"/>
              <a:gd name="connsiteX63" fmla="*/ 1298315 w 4897678"/>
              <a:gd name="connsiteY63" fmla="*/ 1361656 h 6858000"/>
              <a:gd name="connsiteX64" fmla="*/ 1294008 w 4897678"/>
              <a:gd name="connsiteY64" fmla="*/ 1357170 h 6858000"/>
              <a:gd name="connsiteX65" fmla="*/ 1295031 w 4897678"/>
              <a:gd name="connsiteY65" fmla="*/ 1349556 h 6858000"/>
              <a:gd name="connsiteX66" fmla="*/ 1301170 w 4897678"/>
              <a:gd name="connsiteY66" fmla="*/ 1345177 h 6858000"/>
              <a:gd name="connsiteX67" fmla="*/ 1337115 w 4897678"/>
              <a:gd name="connsiteY67" fmla="*/ 1249089 h 6858000"/>
              <a:gd name="connsiteX68" fmla="*/ 1335308 w 4897678"/>
              <a:gd name="connsiteY68" fmla="*/ 1164961 h 6858000"/>
              <a:gd name="connsiteX69" fmla="*/ 1365049 w 4897678"/>
              <a:gd name="connsiteY69" fmla="*/ 1102487 h 6858000"/>
              <a:gd name="connsiteX70" fmla="*/ 1380977 w 4897678"/>
              <a:gd name="connsiteY70" fmla="*/ 1051638 h 6858000"/>
              <a:gd name="connsiteX71" fmla="*/ 1360650 w 4897678"/>
              <a:gd name="connsiteY71" fmla="*/ 950605 h 6858000"/>
              <a:gd name="connsiteX72" fmla="*/ 1321700 w 4897678"/>
              <a:gd name="connsiteY72" fmla="*/ 890133 h 6858000"/>
              <a:gd name="connsiteX73" fmla="*/ 1306943 w 4897678"/>
              <a:gd name="connsiteY73" fmla="*/ 779617 h 6858000"/>
              <a:gd name="connsiteX74" fmla="*/ 1304115 w 4897678"/>
              <a:gd name="connsiteY74" fmla="*/ 737583 h 6858000"/>
              <a:gd name="connsiteX75" fmla="*/ 1363659 w 4897678"/>
              <a:gd name="connsiteY75" fmla="*/ 600848 h 6858000"/>
              <a:gd name="connsiteX76" fmla="*/ 1357066 w 4897678"/>
              <a:gd name="connsiteY76" fmla="*/ 530653 h 6858000"/>
              <a:gd name="connsiteX77" fmla="*/ 1373630 w 4897678"/>
              <a:gd name="connsiteY77" fmla="*/ 455615 h 6858000"/>
              <a:gd name="connsiteX78" fmla="*/ 1413997 w 4897678"/>
              <a:gd name="connsiteY78" fmla="*/ 334926 h 6858000"/>
              <a:gd name="connsiteX79" fmla="*/ 1442766 w 4897678"/>
              <a:gd name="connsiteY79" fmla="*/ 236597 h 6858000"/>
              <a:gd name="connsiteX80" fmla="*/ 1470206 w 4897678"/>
              <a:gd name="connsiteY80" fmla="*/ 182099 h 6858000"/>
              <a:gd name="connsiteX81" fmla="*/ 1462879 w 4897678"/>
              <a:gd name="connsiteY81" fmla="*/ 128551 h 6858000"/>
              <a:gd name="connsiteX82" fmla="*/ 1481070 w 4897678"/>
              <a:gd name="connsiteY82" fmla="*/ 69025 h 6858000"/>
              <a:gd name="connsiteX83" fmla="*/ 1504205 w 4897678"/>
              <a:gd name="connsiteY83" fmla="*/ 42915 h 6858000"/>
              <a:gd name="connsiteX84" fmla="*/ 1553576 w 4897678"/>
              <a:gd name="connsiteY84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402007 w 4897678"/>
              <a:gd name="connsiteY29" fmla="*/ 5241278 h 6858000"/>
              <a:gd name="connsiteX30" fmla="*/ 410672 w 4897678"/>
              <a:gd name="connsiteY30" fmla="*/ 5231022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04115 w 4897678"/>
              <a:gd name="connsiteY73" fmla="*/ 737583 h 6858000"/>
              <a:gd name="connsiteX74" fmla="*/ 1363659 w 4897678"/>
              <a:gd name="connsiteY74" fmla="*/ 600848 h 6858000"/>
              <a:gd name="connsiteX75" fmla="*/ 1357066 w 4897678"/>
              <a:gd name="connsiteY75" fmla="*/ 530653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462879 w 4897678"/>
              <a:gd name="connsiteY80" fmla="*/ 128551 h 6858000"/>
              <a:gd name="connsiteX81" fmla="*/ 1481070 w 4897678"/>
              <a:gd name="connsiteY81" fmla="*/ 69025 h 6858000"/>
              <a:gd name="connsiteX82" fmla="*/ 1504205 w 4897678"/>
              <a:gd name="connsiteY82" fmla="*/ 42915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402007 w 4897678"/>
              <a:gd name="connsiteY29" fmla="*/ 5241278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04115 w 4897678"/>
              <a:gd name="connsiteY73" fmla="*/ 737583 h 6858000"/>
              <a:gd name="connsiteX74" fmla="*/ 1363659 w 4897678"/>
              <a:gd name="connsiteY74" fmla="*/ 600848 h 6858000"/>
              <a:gd name="connsiteX75" fmla="*/ 1357066 w 4897678"/>
              <a:gd name="connsiteY75" fmla="*/ 530653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462879 w 4897678"/>
              <a:gd name="connsiteY80" fmla="*/ 128551 h 6858000"/>
              <a:gd name="connsiteX81" fmla="*/ 1481070 w 4897678"/>
              <a:gd name="connsiteY81" fmla="*/ 69025 h 6858000"/>
              <a:gd name="connsiteX82" fmla="*/ 1504205 w 4897678"/>
              <a:gd name="connsiteY82" fmla="*/ 42915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04115 w 4897678"/>
              <a:gd name="connsiteY73" fmla="*/ 737583 h 6858000"/>
              <a:gd name="connsiteX74" fmla="*/ 1363659 w 4897678"/>
              <a:gd name="connsiteY74" fmla="*/ 600848 h 6858000"/>
              <a:gd name="connsiteX75" fmla="*/ 1357066 w 4897678"/>
              <a:gd name="connsiteY75" fmla="*/ 530653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462879 w 4897678"/>
              <a:gd name="connsiteY80" fmla="*/ 128551 h 6858000"/>
              <a:gd name="connsiteX81" fmla="*/ 1481070 w 4897678"/>
              <a:gd name="connsiteY81" fmla="*/ 69025 h 6858000"/>
              <a:gd name="connsiteX82" fmla="*/ 1504205 w 4897678"/>
              <a:gd name="connsiteY82" fmla="*/ 42915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04115 w 4897678"/>
              <a:gd name="connsiteY73" fmla="*/ 737583 h 6858000"/>
              <a:gd name="connsiteX74" fmla="*/ 1363659 w 4897678"/>
              <a:gd name="connsiteY74" fmla="*/ 600848 h 6858000"/>
              <a:gd name="connsiteX75" fmla="*/ 1357066 w 4897678"/>
              <a:gd name="connsiteY75" fmla="*/ 530653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462879 w 4897678"/>
              <a:gd name="connsiteY80" fmla="*/ 128551 h 6858000"/>
              <a:gd name="connsiteX81" fmla="*/ 1501081 w 4897678"/>
              <a:gd name="connsiteY81" fmla="*/ 89121 h 6858000"/>
              <a:gd name="connsiteX82" fmla="*/ 1504205 w 4897678"/>
              <a:gd name="connsiteY82" fmla="*/ 42915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04115 w 4897678"/>
              <a:gd name="connsiteY73" fmla="*/ 737583 h 6858000"/>
              <a:gd name="connsiteX74" fmla="*/ 1363659 w 4897678"/>
              <a:gd name="connsiteY74" fmla="*/ 600848 h 6858000"/>
              <a:gd name="connsiteX75" fmla="*/ 1357066 w 4897678"/>
              <a:gd name="connsiteY75" fmla="*/ 530653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462879 w 4897678"/>
              <a:gd name="connsiteY80" fmla="*/ 128551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04115 w 4897678"/>
              <a:gd name="connsiteY73" fmla="*/ 737583 h 6858000"/>
              <a:gd name="connsiteX74" fmla="*/ 1363659 w 4897678"/>
              <a:gd name="connsiteY74" fmla="*/ 600848 h 6858000"/>
              <a:gd name="connsiteX75" fmla="*/ 1357066 w 4897678"/>
              <a:gd name="connsiteY75" fmla="*/ 530653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57066 w 4897678"/>
              <a:gd name="connsiteY75" fmla="*/ 530653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12189 w 4897678"/>
              <a:gd name="connsiteY15" fmla="*/ 6321641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22195 w 4897678"/>
              <a:gd name="connsiteY15" fmla="*/ 6341738 h 6858000"/>
              <a:gd name="connsiteX16" fmla="*/ 254578 w 4897678"/>
              <a:gd name="connsiteY16" fmla="*/ 626695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22195 w 4897678"/>
              <a:gd name="connsiteY15" fmla="*/ 6341738 h 6858000"/>
              <a:gd name="connsiteX16" fmla="*/ 254578 w 4897678"/>
              <a:gd name="connsiteY16" fmla="*/ 6282028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281042 w 4897678"/>
              <a:gd name="connsiteY19" fmla="*/ 6217842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40365 w 4897678"/>
              <a:gd name="connsiteY13" fmla="*/ 6490415 h 6858000"/>
              <a:gd name="connsiteX14" fmla="*/ 195994 w 4897678"/>
              <a:gd name="connsiteY14" fmla="*/ 6404216 h 6858000"/>
              <a:gd name="connsiteX15" fmla="*/ 222195 w 4897678"/>
              <a:gd name="connsiteY15" fmla="*/ 6341738 h 6858000"/>
              <a:gd name="connsiteX16" fmla="*/ 254578 w 4897678"/>
              <a:gd name="connsiteY16" fmla="*/ 6282028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321064 w 4897678"/>
              <a:gd name="connsiteY19" fmla="*/ 6227890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72257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70382 w 4897678"/>
              <a:gd name="connsiteY13" fmla="*/ 6465294 h 6858000"/>
              <a:gd name="connsiteX14" fmla="*/ 195994 w 4897678"/>
              <a:gd name="connsiteY14" fmla="*/ 6404216 h 6858000"/>
              <a:gd name="connsiteX15" fmla="*/ 222195 w 4897678"/>
              <a:gd name="connsiteY15" fmla="*/ 6341738 h 6858000"/>
              <a:gd name="connsiteX16" fmla="*/ 254578 w 4897678"/>
              <a:gd name="connsiteY16" fmla="*/ 6282028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321064 w 4897678"/>
              <a:gd name="connsiteY19" fmla="*/ 6227890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97271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70382 w 4897678"/>
              <a:gd name="connsiteY13" fmla="*/ 6465294 h 6858000"/>
              <a:gd name="connsiteX14" fmla="*/ 195994 w 4897678"/>
              <a:gd name="connsiteY14" fmla="*/ 6404216 h 6858000"/>
              <a:gd name="connsiteX15" fmla="*/ 222195 w 4897678"/>
              <a:gd name="connsiteY15" fmla="*/ 6341738 h 6858000"/>
              <a:gd name="connsiteX16" fmla="*/ 254578 w 4897678"/>
              <a:gd name="connsiteY16" fmla="*/ 6282028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321064 w 4897678"/>
              <a:gd name="connsiteY19" fmla="*/ 6227890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97271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70382 w 4897678"/>
              <a:gd name="connsiteY13" fmla="*/ 6465294 h 6858000"/>
              <a:gd name="connsiteX14" fmla="*/ 195994 w 4897678"/>
              <a:gd name="connsiteY14" fmla="*/ 6404216 h 6858000"/>
              <a:gd name="connsiteX15" fmla="*/ 277225 w 4897678"/>
              <a:gd name="connsiteY15" fmla="*/ 6346762 h 6858000"/>
              <a:gd name="connsiteX16" fmla="*/ 254578 w 4897678"/>
              <a:gd name="connsiteY16" fmla="*/ 6282028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321064 w 4897678"/>
              <a:gd name="connsiteY19" fmla="*/ 6227890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97271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70382 w 4897678"/>
              <a:gd name="connsiteY13" fmla="*/ 6465294 h 6858000"/>
              <a:gd name="connsiteX14" fmla="*/ 195994 w 4897678"/>
              <a:gd name="connsiteY14" fmla="*/ 6404216 h 6858000"/>
              <a:gd name="connsiteX15" fmla="*/ 277225 w 4897678"/>
              <a:gd name="connsiteY15" fmla="*/ 6346762 h 6858000"/>
              <a:gd name="connsiteX16" fmla="*/ 279592 w 4897678"/>
              <a:gd name="connsiteY16" fmla="*/ 6292076 h 6858000"/>
              <a:gd name="connsiteX17" fmla="*/ 279475 w 4897678"/>
              <a:gd name="connsiteY17" fmla="*/ 6223342 h 6858000"/>
              <a:gd name="connsiteX18" fmla="*/ 280189 w 4897678"/>
              <a:gd name="connsiteY18" fmla="*/ 6220570 h 6858000"/>
              <a:gd name="connsiteX19" fmla="*/ 321064 w 4897678"/>
              <a:gd name="connsiteY19" fmla="*/ 6227890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97271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70382 w 4897678"/>
              <a:gd name="connsiteY13" fmla="*/ 6465294 h 6858000"/>
              <a:gd name="connsiteX14" fmla="*/ 195994 w 4897678"/>
              <a:gd name="connsiteY14" fmla="*/ 6404216 h 6858000"/>
              <a:gd name="connsiteX15" fmla="*/ 277225 w 4897678"/>
              <a:gd name="connsiteY15" fmla="*/ 6346762 h 6858000"/>
              <a:gd name="connsiteX16" fmla="*/ 279592 w 4897678"/>
              <a:gd name="connsiteY16" fmla="*/ 6292076 h 6858000"/>
              <a:gd name="connsiteX17" fmla="*/ 279475 w 4897678"/>
              <a:gd name="connsiteY17" fmla="*/ 6223342 h 6858000"/>
              <a:gd name="connsiteX18" fmla="*/ 310206 w 4897678"/>
              <a:gd name="connsiteY18" fmla="*/ 6270812 h 6858000"/>
              <a:gd name="connsiteX19" fmla="*/ 321064 w 4897678"/>
              <a:gd name="connsiteY19" fmla="*/ 6227890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62861 w 4897678"/>
              <a:gd name="connsiteY7" fmla="*/ 6691724 h 6858000"/>
              <a:gd name="connsiteX8" fmla="*/ 97271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85390 w 4897678"/>
              <a:gd name="connsiteY13" fmla="*/ 6460270 h 6858000"/>
              <a:gd name="connsiteX14" fmla="*/ 195994 w 4897678"/>
              <a:gd name="connsiteY14" fmla="*/ 6404216 h 6858000"/>
              <a:gd name="connsiteX15" fmla="*/ 277225 w 4897678"/>
              <a:gd name="connsiteY15" fmla="*/ 6346762 h 6858000"/>
              <a:gd name="connsiteX16" fmla="*/ 279592 w 4897678"/>
              <a:gd name="connsiteY16" fmla="*/ 6292076 h 6858000"/>
              <a:gd name="connsiteX17" fmla="*/ 279475 w 4897678"/>
              <a:gd name="connsiteY17" fmla="*/ 6223342 h 6858000"/>
              <a:gd name="connsiteX18" fmla="*/ 310206 w 4897678"/>
              <a:gd name="connsiteY18" fmla="*/ 6270812 h 6858000"/>
              <a:gd name="connsiteX19" fmla="*/ 321064 w 4897678"/>
              <a:gd name="connsiteY19" fmla="*/ 6227890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  <a:gd name="connsiteX0" fmla="*/ 1553576 w 4897678"/>
              <a:gd name="connsiteY0" fmla="*/ 0 h 6858000"/>
              <a:gd name="connsiteX1" fmla="*/ 4897678 w 4897678"/>
              <a:gd name="connsiteY1" fmla="*/ 0 h 6858000"/>
              <a:gd name="connsiteX2" fmla="*/ 4897678 w 4897678"/>
              <a:gd name="connsiteY2" fmla="*/ 6858000 h 6858000"/>
              <a:gd name="connsiteX3" fmla="*/ 0 w 4897678"/>
              <a:gd name="connsiteY3" fmla="*/ 6858000 h 6858000"/>
              <a:gd name="connsiteX4" fmla="*/ 153 w 4897678"/>
              <a:gd name="connsiteY4" fmla="*/ 6857440 h 6858000"/>
              <a:gd name="connsiteX5" fmla="*/ 30867 w 4897678"/>
              <a:gd name="connsiteY5" fmla="*/ 6809563 h 6858000"/>
              <a:gd name="connsiteX6" fmla="*/ 42695 w 4897678"/>
              <a:gd name="connsiteY6" fmla="*/ 6765511 h 6858000"/>
              <a:gd name="connsiteX7" fmla="*/ 52856 w 4897678"/>
              <a:gd name="connsiteY7" fmla="*/ 6696748 h 6858000"/>
              <a:gd name="connsiteX8" fmla="*/ 97271 w 4897678"/>
              <a:gd name="connsiteY8" fmla="*/ 6623770 h 6858000"/>
              <a:gd name="connsiteX9" fmla="*/ 109528 w 4897678"/>
              <a:gd name="connsiteY9" fmla="*/ 6561395 h 6858000"/>
              <a:gd name="connsiteX10" fmla="*/ 134058 w 4897678"/>
              <a:gd name="connsiteY10" fmla="*/ 6505906 h 6858000"/>
              <a:gd name="connsiteX11" fmla="*/ 130808 w 4897678"/>
              <a:gd name="connsiteY11" fmla="*/ 6500603 h 6858000"/>
              <a:gd name="connsiteX12" fmla="*/ 133434 w 4897678"/>
              <a:gd name="connsiteY12" fmla="*/ 6493382 h 6858000"/>
              <a:gd name="connsiteX13" fmla="*/ 185390 w 4897678"/>
              <a:gd name="connsiteY13" fmla="*/ 6460270 h 6858000"/>
              <a:gd name="connsiteX14" fmla="*/ 195994 w 4897678"/>
              <a:gd name="connsiteY14" fmla="*/ 6404216 h 6858000"/>
              <a:gd name="connsiteX15" fmla="*/ 277225 w 4897678"/>
              <a:gd name="connsiteY15" fmla="*/ 6346762 h 6858000"/>
              <a:gd name="connsiteX16" fmla="*/ 279592 w 4897678"/>
              <a:gd name="connsiteY16" fmla="*/ 6292076 h 6858000"/>
              <a:gd name="connsiteX17" fmla="*/ 279475 w 4897678"/>
              <a:gd name="connsiteY17" fmla="*/ 6223342 h 6858000"/>
              <a:gd name="connsiteX18" fmla="*/ 310206 w 4897678"/>
              <a:gd name="connsiteY18" fmla="*/ 6270812 h 6858000"/>
              <a:gd name="connsiteX19" fmla="*/ 321064 w 4897678"/>
              <a:gd name="connsiteY19" fmla="*/ 6227890 h 6858000"/>
              <a:gd name="connsiteX20" fmla="*/ 282704 w 4897678"/>
              <a:gd name="connsiteY20" fmla="*/ 6117636 h 6858000"/>
              <a:gd name="connsiteX21" fmla="*/ 257561 w 4897678"/>
              <a:gd name="connsiteY21" fmla="*/ 6050242 h 6858000"/>
              <a:gd name="connsiteX22" fmla="*/ 266735 w 4897678"/>
              <a:gd name="connsiteY22" fmla="*/ 5939124 h 6858000"/>
              <a:gd name="connsiteX23" fmla="*/ 272947 w 4897678"/>
              <a:gd name="connsiteY23" fmla="*/ 5897456 h 6858000"/>
              <a:gd name="connsiteX24" fmla="*/ 302110 w 4897678"/>
              <a:gd name="connsiteY24" fmla="*/ 5763866 h 6858000"/>
              <a:gd name="connsiteX25" fmla="*/ 311387 w 4897678"/>
              <a:gd name="connsiteY25" fmla="*/ 5718432 h 6858000"/>
              <a:gd name="connsiteX26" fmla="*/ 291749 w 4897678"/>
              <a:gd name="connsiteY26" fmla="*/ 5606846 h 6858000"/>
              <a:gd name="connsiteX27" fmla="*/ 386282 w 4897678"/>
              <a:gd name="connsiteY27" fmla="*/ 5513206 h 6858000"/>
              <a:gd name="connsiteX28" fmla="*/ 445799 w 4897678"/>
              <a:gd name="connsiteY28" fmla="*/ 5395474 h 6858000"/>
              <a:gd name="connsiteX29" fmla="*/ 532017 w 4897678"/>
              <a:gd name="connsiteY29" fmla="*/ 5284615 h 6858000"/>
              <a:gd name="connsiteX30" fmla="*/ 506013 w 4897678"/>
              <a:gd name="connsiteY30" fmla="*/ 5187685 h 6858000"/>
              <a:gd name="connsiteX31" fmla="*/ 604868 w 4897678"/>
              <a:gd name="connsiteY31" fmla="*/ 4966224 h 6858000"/>
              <a:gd name="connsiteX32" fmla="*/ 739205 w 4897678"/>
              <a:gd name="connsiteY32" fmla="*/ 4844222 h 6858000"/>
              <a:gd name="connsiteX33" fmla="*/ 916267 w 4897678"/>
              <a:gd name="connsiteY33" fmla="*/ 4639226 h 6858000"/>
              <a:gd name="connsiteX34" fmla="*/ 960970 w 4897678"/>
              <a:gd name="connsiteY34" fmla="*/ 4458968 h 6858000"/>
              <a:gd name="connsiteX35" fmla="*/ 974467 w 4897678"/>
              <a:gd name="connsiteY35" fmla="*/ 4400454 h 6858000"/>
              <a:gd name="connsiteX36" fmla="*/ 1019252 w 4897678"/>
              <a:gd name="connsiteY36" fmla="*/ 4326337 h 6858000"/>
              <a:gd name="connsiteX37" fmla="*/ 1097435 w 4897678"/>
              <a:gd name="connsiteY37" fmla="*/ 4004432 h 6858000"/>
              <a:gd name="connsiteX38" fmla="*/ 1115477 w 4897678"/>
              <a:gd name="connsiteY38" fmla="*/ 3887430 h 6858000"/>
              <a:gd name="connsiteX39" fmla="*/ 1129980 w 4897678"/>
              <a:gd name="connsiteY39" fmla="*/ 3841018 h 6858000"/>
              <a:gd name="connsiteX40" fmla="*/ 1128054 w 4897678"/>
              <a:gd name="connsiteY40" fmla="*/ 3833633 h 6858000"/>
              <a:gd name="connsiteX41" fmla="*/ 1144766 w 4897678"/>
              <a:gd name="connsiteY41" fmla="*/ 3703595 h 6858000"/>
              <a:gd name="connsiteX42" fmla="*/ 1146269 w 4897678"/>
              <a:gd name="connsiteY42" fmla="*/ 3675779 h 6858000"/>
              <a:gd name="connsiteX43" fmla="*/ 1145250 w 4897678"/>
              <a:gd name="connsiteY43" fmla="*/ 3673177 h 6858000"/>
              <a:gd name="connsiteX44" fmla="*/ 1145144 w 4897678"/>
              <a:gd name="connsiteY44" fmla="*/ 3399727 h 6858000"/>
              <a:gd name="connsiteX45" fmla="*/ 1153102 w 4897678"/>
              <a:gd name="connsiteY45" fmla="*/ 3022588 h 6858000"/>
              <a:gd name="connsiteX46" fmla="*/ 1187493 w 4897678"/>
              <a:gd name="connsiteY46" fmla="*/ 2780324 h 6858000"/>
              <a:gd name="connsiteX47" fmla="*/ 1174471 w 4897678"/>
              <a:gd name="connsiteY47" fmla="*/ 2636046 h 6858000"/>
              <a:gd name="connsiteX48" fmla="*/ 1173030 w 4897678"/>
              <a:gd name="connsiteY48" fmla="*/ 2517573 h 6858000"/>
              <a:gd name="connsiteX49" fmla="*/ 1179971 w 4897678"/>
              <a:gd name="connsiteY49" fmla="*/ 2259305 h 6858000"/>
              <a:gd name="connsiteX50" fmla="*/ 1180091 w 4897678"/>
              <a:gd name="connsiteY50" fmla="*/ 2154737 h 6858000"/>
              <a:gd name="connsiteX51" fmla="*/ 1173497 w 4897678"/>
              <a:gd name="connsiteY51" fmla="*/ 2118139 h 6858000"/>
              <a:gd name="connsiteX52" fmla="*/ 1168754 w 4897678"/>
              <a:gd name="connsiteY52" fmla="*/ 2064932 h 6858000"/>
              <a:gd name="connsiteX53" fmla="*/ 1175360 w 4897678"/>
              <a:gd name="connsiteY53" fmla="*/ 2031780 h 6858000"/>
              <a:gd name="connsiteX54" fmla="*/ 1175420 w 4897678"/>
              <a:gd name="connsiteY54" fmla="*/ 2025741 h 6858000"/>
              <a:gd name="connsiteX55" fmla="*/ 1192392 w 4897678"/>
              <a:gd name="connsiteY55" fmla="*/ 1985855 h 6858000"/>
              <a:gd name="connsiteX56" fmla="*/ 1240537 w 4897678"/>
              <a:gd name="connsiteY56" fmla="*/ 1810891 h 6858000"/>
              <a:gd name="connsiteX57" fmla="*/ 1262324 w 4897678"/>
              <a:gd name="connsiteY57" fmla="*/ 1680343 h 6858000"/>
              <a:gd name="connsiteX58" fmla="*/ 1264475 w 4897678"/>
              <a:gd name="connsiteY58" fmla="*/ 1634781 h 6858000"/>
              <a:gd name="connsiteX59" fmla="*/ 1268425 w 4897678"/>
              <a:gd name="connsiteY59" fmla="*/ 1558391 h 6858000"/>
              <a:gd name="connsiteX60" fmla="*/ 1263100 w 4897678"/>
              <a:gd name="connsiteY60" fmla="*/ 1489998 h 6858000"/>
              <a:gd name="connsiteX61" fmla="*/ 1286195 w 4897678"/>
              <a:gd name="connsiteY61" fmla="*/ 1421105 h 6858000"/>
              <a:gd name="connsiteX62" fmla="*/ 1298315 w 4897678"/>
              <a:gd name="connsiteY62" fmla="*/ 1361656 h 6858000"/>
              <a:gd name="connsiteX63" fmla="*/ 1294008 w 4897678"/>
              <a:gd name="connsiteY63" fmla="*/ 1357170 h 6858000"/>
              <a:gd name="connsiteX64" fmla="*/ 1295031 w 4897678"/>
              <a:gd name="connsiteY64" fmla="*/ 1349556 h 6858000"/>
              <a:gd name="connsiteX65" fmla="*/ 1301170 w 4897678"/>
              <a:gd name="connsiteY65" fmla="*/ 1345177 h 6858000"/>
              <a:gd name="connsiteX66" fmla="*/ 1337115 w 4897678"/>
              <a:gd name="connsiteY66" fmla="*/ 1249089 h 6858000"/>
              <a:gd name="connsiteX67" fmla="*/ 1335308 w 4897678"/>
              <a:gd name="connsiteY67" fmla="*/ 1164961 h 6858000"/>
              <a:gd name="connsiteX68" fmla="*/ 1365049 w 4897678"/>
              <a:gd name="connsiteY68" fmla="*/ 1102487 h 6858000"/>
              <a:gd name="connsiteX69" fmla="*/ 1380977 w 4897678"/>
              <a:gd name="connsiteY69" fmla="*/ 1051638 h 6858000"/>
              <a:gd name="connsiteX70" fmla="*/ 1360650 w 4897678"/>
              <a:gd name="connsiteY70" fmla="*/ 950605 h 6858000"/>
              <a:gd name="connsiteX71" fmla="*/ 1321700 w 4897678"/>
              <a:gd name="connsiteY71" fmla="*/ 890133 h 6858000"/>
              <a:gd name="connsiteX72" fmla="*/ 1306943 w 4897678"/>
              <a:gd name="connsiteY72" fmla="*/ 779617 h 6858000"/>
              <a:gd name="connsiteX73" fmla="*/ 1379157 w 4897678"/>
              <a:gd name="connsiteY73" fmla="*/ 712462 h 6858000"/>
              <a:gd name="connsiteX74" fmla="*/ 1363659 w 4897678"/>
              <a:gd name="connsiteY74" fmla="*/ 600848 h 6858000"/>
              <a:gd name="connsiteX75" fmla="*/ 1382080 w 4897678"/>
              <a:gd name="connsiteY75" fmla="*/ 515581 h 6858000"/>
              <a:gd name="connsiteX76" fmla="*/ 1373630 w 4897678"/>
              <a:gd name="connsiteY76" fmla="*/ 455615 h 6858000"/>
              <a:gd name="connsiteX77" fmla="*/ 1413997 w 4897678"/>
              <a:gd name="connsiteY77" fmla="*/ 334926 h 6858000"/>
              <a:gd name="connsiteX78" fmla="*/ 1442766 w 4897678"/>
              <a:gd name="connsiteY78" fmla="*/ 236597 h 6858000"/>
              <a:gd name="connsiteX79" fmla="*/ 1470206 w 4897678"/>
              <a:gd name="connsiteY79" fmla="*/ 182099 h 6858000"/>
              <a:gd name="connsiteX80" fmla="*/ 1502900 w 4897678"/>
              <a:gd name="connsiteY80" fmla="*/ 143623 h 6858000"/>
              <a:gd name="connsiteX81" fmla="*/ 1501081 w 4897678"/>
              <a:gd name="connsiteY81" fmla="*/ 89121 h 6858000"/>
              <a:gd name="connsiteX82" fmla="*/ 1539225 w 4897678"/>
              <a:gd name="connsiteY82" fmla="*/ 52964 h 6858000"/>
              <a:gd name="connsiteX83" fmla="*/ 1553576 w 4897678"/>
              <a:gd name="connsiteY8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4897678" h="6858000">
                <a:moveTo>
                  <a:pt x="1553576" y="0"/>
                </a:moveTo>
                <a:lnTo>
                  <a:pt x="4897678" y="0"/>
                </a:lnTo>
                <a:lnTo>
                  <a:pt x="4897678" y="6858000"/>
                </a:lnTo>
                <a:lnTo>
                  <a:pt x="0" y="6858000"/>
                </a:lnTo>
                <a:lnTo>
                  <a:pt x="153" y="6857440"/>
                </a:lnTo>
                <a:cubicBezTo>
                  <a:pt x="5083" y="6847546"/>
                  <a:pt x="14234" y="6832974"/>
                  <a:pt x="30867" y="6809563"/>
                </a:cubicBezTo>
                <a:cubicBezTo>
                  <a:pt x="24219" y="6797941"/>
                  <a:pt x="28810" y="6785613"/>
                  <a:pt x="42695" y="6765511"/>
                </a:cubicBezTo>
                <a:cubicBezTo>
                  <a:pt x="59269" y="6727996"/>
                  <a:pt x="20378" y="6732956"/>
                  <a:pt x="52856" y="6696748"/>
                </a:cubicBezTo>
                <a:lnTo>
                  <a:pt x="97271" y="6623770"/>
                </a:lnTo>
                <a:cubicBezTo>
                  <a:pt x="100242" y="6627814"/>
                  <a:pt x="102661" y="6576527"/>
                  <a:pt x="109528" y="6561395"/>
                </a:cubicBezTo>
                <a:cubicBezTo>
                  <a:pt x="121751" y="6529041"/>
                  <a:pt x="144143" y="6527264"/>
                  <a:pt x="134058" y="6505906"/>
                </a:cubicBezTo>
                <a:lnTo>
                  <a:pt x="130808" y="6500603"/>
                </a:lnTo>
                <a:lnTo>
                  <a:pt x="133434" y="6493382"/>
                </a:lnTo>
                <a:cubicBezTo>
                  <a:pt x="135405" y="6489789"/>
                  <a:pt x="182615" y="6458140"/>
                  <a:pt x="185390" y="6460270"/>
                </a:cubicBezTo>
                <a:cubicBezTo>
                  <a:pt x="187037" y="6425066"/>
                  <a:pt x="177989" y="6431680"/>
                  <a:pt x="195994" y="6404216"/>
                </a:cubicBezTo>
                <a:cubicBezTo>
                  <a:pt x="194733" y="6376164"/>
                  <a:pt x="248157" y="6408016"/>
                  <a:pt x="277225" y="6346762"/>
                </a:cubicBezTo>
                <a:lnTo>
                  <a:pt x="279592" y="6292076"/>
                </a:lnTo>
                <a:lnTo>
                  <a:pt x="279475" y="6223342"/>
                </a:lnTo>
                <a:lnTo>
                  <a:pt x="310206" y="6270812"/>
                </a:lnTo>
                <a:lnTo>
                  <a:pt x="321064" y="6227890"/>
                </a:lnTo>
                <a:lnTo>
                  <a:pt x="282704" y="6117636"/>
                </a:lnTo>
                <a:cubicBezTo>
                  <a:pt x="287578" y="6073252"/>
                  <a:pt x="228632" y="6103262"/>
                  <a:pt x="257561" y="6050242"/>
                </a:cubicBezTo>
                <a:cubicBezTo>
                  <a:pt x="261977" y="6008758"/>
                  <a:pt x="252117" y="5979642"/>
                  <a:pt x="266735" y="5939124"/>
                </a:cubicBezTo>
                <a:cubicBezTo>
                  <a:pt x="257326" y="5930296"/>
                  <a:pt x="254506" y="5918965"/>
                  <a:pt x="272947" y="5897456"/>
                </a:cubicBezTo>
                <a:lnTo>
                  <a:pt x="302110" y="5763866"/>
                </a:lnTo>
                <a:cubicBezTo>
                  <a:pt x="289286" y="5751252"/>
                  <a:pt x="326941" y="5730258"/>
                  <a:pt x="311387" y="5718432"/>
                </a:cubicBezTo>
                <a:cubicBezTo>
                  <a:pt x="309659" y="5692261"/>
                  <a:pt x="290822" y="5641050"/>
                  <a:pt x="291749" y="5606846"/>
                </a:cubicBezTo>
                <a:cubicBezTo>
                  <a:pt x="355141" y="5518667"/>
                  <a:pt x="362905" y="5574781"/>
                  <a:pt x="386282" y="5513206"/>
                </a:cubicBezTo>
                <a:cubicBezTo>
                  <a:pt x="400400" y="5463532"/>
                  <a:pt x="435499" y="5431641"/>
                  <a:pt x="445799" y="5395474"/>
                </a:cubicBezTo>
                <a:lnTo>
                  <a:pt x="532017" y="5284615"/>
                </a:lnTo>
                <a:lnTo>
                  <a:pt x="506013" y="5187685"/>
                </a:lnTo>
                <a:cubicBezTo>
                  <a:pt x="539823" y="5141843"/>
                  <a:pt x="550113" y="5030691"/>
                  <a:pt x="604868" y="4966224"/>
                </a:cubicBezTo>
                <a:lnTo>
                  <a:pt x="739205" y="4844222"/>
                </a:lnTo>
                <a:lnTo>
                  <a:pt x="916267" y="4639226"/>
                </a:lnTo>
                <a:cubicBezTo>
                  <a:pt x="940414" y="4565414"/>
                  <a:pt x="921973" y="4546524"/>
                  <a:pt x="960970" y="4458968"/>
                </a:cubicBezTo>
                <a:cubicBezTo>
                  <a:pt x="944678" y="4442947"/>
                  <a:pt x="969490" y="4417006"/>
                  <a:pt x="974467" y="4400454"/>
                </a:cubicBezTo>
                <a:cubicBezTo>
                  <a:pt x="982773" y="4380936"/>
                  <a:pt x="1007298" y="4366877"/>
                  <a:pt x="1019252" y="4326337"/>
                </a:cubicBezTo>
                <a:cubicBezTo>
                  <a:pt x="1036267" y="4260393"/>
                  <a:pt x="1059530" y="4136055"/>
                  <a:pt x="1097435" y="4004432"/>
                </a:cubicBezTo>
                <a:cubicBezTo>
                  <a:pt x="1106825" y="3966554"/>
                  <a:pt x="1101080" y="3928762"/>
                  <a:pt x="1115477" y="3887430"/>
                </a:cubicBezTo>
                <a:lnTo>
                  <a:pt x="1129980" y="3841018"/>
                </a:lnTo>
                <a:lnTo>
                  <a:pt x="1128054" y="3833633"/>
                </a:lnTo>
                <a:lnTo>
                  <a:pt x="1144766" y="3703595"/>
                </a:lnTo>
                <a:cubicBezTo>
                  <a:pt x="1147066" y="3696849"/>
                  <a:pt x="1148103" y="3688315"/>
                  <a:pt x="1146269" y="3675779"/>
                </a:cubicBezTo>
                <a:lnTo>
                  <a:pt x="1145250" y="3673177"/>
                </a:lnTo>
                <a:cubicBezTo>
                  <a:pt x="1145215" y="3582027"/>
                  <a:pt x="1145179" y="3490877"/>
                  <a:pt x="1145144" y="3399727"/>
                </a:cubicBezTo>
                <a:cubicBezTo>
                  <a:pt x="1147083" y="3299532"/>
                  <a:pt x="1148035" y="3137700"/>
                  <a:pt x="1153102" y="3022588"/>
                </a:cubicBezTo>
                <a:cubicBezTo>
                  <a:pt x="1180646" y="2922794"/>
                  <a:pt x="1174532" y="2884035"/>
                  <a:pt x="1187493" y="2780324"/>
                </a:cubicBezTo>
                <a:cubicBezTo>
                  <a:pt x="1158375" y="2741828"/>
                  <a:pt x="1179569" y="2688494"/>
                  <a:pt x="1174471" y="2636046"/>
                </a:cubicBezTo>
                <a:cubicBezTo>
                  <a:pt x="1166636" y="2600315"/>
                  <a:pt x="1172113" y="2580363"/>
                  <a:pt x="1173030" y="2517573"/>
                </a:cubicBezTo>
                <a:lnTo>
                  <a:pt x="1179971" y="2259305"/>
                </a:lnTo>
                <a:cubicBezTo>
                  <a:pt x="1185659" y="2235860"/>
                  <a:pt x="1188526" y="2166165"/>
                  <a:pt x="1180091" y="2154737"/>
                </a:cubicBezTo>
                <a:cubicBezTo>
                  <a:pt x="1178839" y="2140566"/>
                  <a:pt x="1182896" y="2122956"/>
                  <a:pt x="1173497" y="2118139"/>
                </a:cubicBezTo>
                <a:cubicBezTo>
                  <a:pt x="1162334" y="2109329"/>
                  <a:pt x="1182925" y="2054984"/>
                  <a:pt x="1168754" y="2064932"/>
                </a:cubicBezTo>
                <a:cubicBezTo>
                  <a:pt x="1172297" y="2055306"/>
                  <a:pt x="1174348" y="2043912"/>
                  <a:pt x="1175360" y="2031780"/>
                </a:cubicBezTo>
                <a:lnTo>
                  <a:pt x="1175420" y="2025741"/>
                </a:lnTo>
                <a:lnTo>
                  <a:pt x="1192392" y="1985855"/>
                </a:lnTo>
                <a:cubicBezTo>
                  <a:pt x="1215175" y="1923519"/>
                  <a:pt x="1226212" y="1866045"/>
                  <a:pt x="1240537" y="1810891"/>
                </a:cubicBezTo>
                <a:cubicBezTo>
                  <a:pt x="1259067" y="1728006"/>
                  <a:pt x="1217317" y="1786031"/>
                  <a:pt x="1262324" y="1680343"/>
                </a:cubicBezTo>
                <a:cubicBezTo>
                  <a:pt x="1253348" y="1670409"/>
                  <a:pt x="1255203" y="1657385"/>
                  <a:pt x="1264475" y="1634781"/>
                </a:cubicBezTo>
                <a:cubicBezTo>
                  <a:pt x="1272659" y="1594593"/>
                  <a:pt x="1244427" y="1600697"/>
                  <a:pt x="1268425" y="1558391"/>
                </a:cubicBezTo>
                <a:lnTo>
                  <a:pt x="1263100" y="1489998"/>
                </a:lnTo>
                <a:cubicBezTo>
                  <a:pt x="1266865" y="1493313"/>
                  <a:pt x="1282717" y="1437353"/>
                  <a:pt x="1286195" y="1421105"/>
                </a:cubicBezTo>
                <a:cubicBezTo>
                  <a:pt x="1291230" y="1386887"/>
                  <a:pt x="1312727" y="1380369"/>
                  <a:pt x="1298315" y="1361656"/>
                </a:cubicBezTo>
                <a:lnTo>
                  <a:pt x="1294008" y="1357170"/>
                </a:lnTo>
                <a:lnTo>
                  <a:pt x="1295031" y="1349556"/>
                </a:lnTo>
                <a:cubicBezTo>
                  <a:pt x="1296189" y="1345624"/>
                  <a:pt x="1298003" y="1343687"/>
                  <a:pt x="1301170" y="1345177"/>
                </a:cubicBezTo>
                <a:cubicBezTo>
                  <a:pt x="1295263" y="1310433"/>
                  <a:pt x="1325388" y="1279763"/>
                  <a:pt x="1337115" y="1249089"/>
                </a:cubicBezTo>
                <a:cubicBezTo>
                  <a:pt x="1329895" y="1221954"/>
                  <a:pt x="1319987" y="1231008"/>
                  <a:pt x="1335308" y="1164961"/>
                </a:cubicBezTo>
                <a:lnTo>
                  <a:pt x="1365049" y="1102487"/>
                </a:lnTo>
                <a:lnTo>
                  <a:pt x="1380977" y="1051638"/>
                </a:lnTo>
                <a:lnTo>
                  <a:pt x="1360650" y="950605"/>
                </a:lnTo>
                <a:cubicBezTo>
                  <a:pt x="1355937" y="906205"/>
                  <a:pt x="1304757" y="948105"/>
                  <a:pt x="1321700" y="890133"/>
                </a:cubicBezTo>
                <a:cubicBezTo>
                  <a:pt x="1317159" y="848662"/>
                  <a:pt x="1301312" y="822322"/>
                  <a:pt x="1306943" y="779617"/>
                </a:cubicBezTo>
                <a:cubicBezTo>
                  <a:pt x="1295866" y="773001"/>
                  <a:pt x="1365734" y="737413"/>
                  <a:pt x="1379157" y="712462"/>
                </a:cubicBezTo>
                <a:cubicBezTo>
                  <a:pt x="1379148" y="666884"/>
                  <a:pt x="1363668" y="646426"/>
                  <a:pt x="1363659" y="600848"/>
                </a:cubicBezTo>
                <a:cubicBezTo>
                  <a:pt x="1348438" y="591261"/>
                  <a:pt x="1399800" y="523813"/>
                  <a:pt x="1382080" y="515581"/>
                </a:cubicBezTo>
                <a:cubicBezTo>
                  <a:pt x="1374807" y="490382"/>
                  <a:pt x="1380026" y="489229"/>
                  <a:pt x="1373630" y="455615"/>
                </a:cubicBezTo>
                <a:cubicBezTo>
                  <a:pt x="1416738" y="355936"/>
                  <a:pt x="1404304" y="400073"/>
                  <a:pt x="1413997" y="334926"/>
                </a:cubicBezTo>
                <a:cubicBezTo>
                  <a:pt x="1426411" y="275061"/>
                  <a:pt x="1398828" y="323811"/>
                  <a:pt x="1442766" y="236597"/>
                </a:cubicBezTo>
                <a:cubicBezTo>
                  <a:pt x="1447404" y="215198"/>
                  <a:pt x="1470995" y="203409"/>
                  <a:pt x="1470206" y="182099"/>
                </a:cubicBezTo>
                <a:cubicBezTo>
                  <a:pt x="1444766" y="154163"/>
                  <a:pt x="1500097" y="157505"/>
                  <a:pt x="1502900" y="143623"/>
                </a:cubicBezTo>
                <a:cubicBezTo>
                  <a:pt x="1502294" y="125456"/>
                  <a:pt x="1501687" y="107288"/>
                  <a:pt x="1501081" y="89121"/>
                </a:cubicBezTo>
                <a:cubicBezTo>
                  <a:pt x="1511343" y="67775"/>
                  <a:pt x="1521898" y="78177"/>
                  <a:pt x="1539225" y="52964"/>
                </a:cubicBezTo>
                <a:lnTo>
                  <a:pt x="155357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ABDA325-4B50-4FFB-81B9-95576831F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8365" y="603622"/>
            <a:ext cx="4799189" cy="5659933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44F82EC3-E0D6-1BC5-A99D-F07472A91F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20" r="30775" b="-1"/>
          <a:stretch/>
        </p:blipFill>
        <p:spPr>
          <a:xfrm>
            <a:off x="6974214" y="755312"/>
            <a:ext cx="4447491" cy="5347376"/>
          </a:xfrm>
          <a:prstGeom prst="rect">
            <a:avLst/>
          </a:prstGeom>
        </p:spPr>
      </p:pic>
      <p:sp>
        <p:nvSpPr>
          <p:cNvPr id="15" name="Rectangle 6">
            <a:extLst>
              <a:ext uri="{FF2B5EF4-FFF2-40B4-BE49-F238E27FC236}">
                <a16:creationId xmlns:a16="http://schemas.microsoft.com/office/drawing/2014/main" id="{A0895C2A-D37E-4F06-AE58-CC875F83C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9317" y="407547"/>
            <a:ext cx="924532" cy="422479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802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50F2-6061-ED73-4F2F-CE2B66966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>
                <a:cs typeface="Calibri Light"/>
              </a:rPr>
              <a:t>Examine the mounted volume</a:t>
            </a:r>
            <a:endParaRPr lang="en-US" sz="4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8187C-BCEB-849E-A590-D482B7FFF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261508"/>
            <a:ext cx="6586489" cy="396231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400">
                <a:latin typeface="Consolas"/>
              </a:rPr>
              <a:t># Attach shell to web-server container inside fortune Pod</a:t>
            </a:r>
            <a:endParaRPr lang="en-US" sz="1400" dirty="0">
              <a:latin typeface="Consolas"/>
            </a:endParaRPr>
          </a:p>
          <a:p>
            <a:pPr marL="0" indent="0">
              <a:buNone/>
            </a:pPr>
            <a:r>
              <a:rPr lang="en-US" sz="1400">
                <a:latin typeface="Consolas"/>
              </a:rPr>
              <a:t>$ k exec  fortune -it -n week8 -c web-server -- sh  </a:t>
            </a:r>
            <a:endParaRPr lang="en-US" sz="1400">
              <a:latin typeface="Consolas"/>
              <a:ea typeface="+mn-lt"/>
              <a:cs typeface="+mn-lt"/>
            </a:endParaRPr>
          </a:p>
          <a:p>
            <a:pPr>
              <a:buNone/>
            </a:pPr>
            <a:endParaRPr lang="en-US" sz="1400" dirty="0">
              <a:latin typeface="Consolas"/>
            </a:endParaRPr>
          </a:p>
          <a:p>
            <a:pPr>
              <a:buNone/>
            </a:pPr>
            <a:r>
              <a:rPr lang="en-US" sz="1400">
                <a:latin typeface="Consolas"/>
              </a:rPr>
              <a:t>/ # cat /usr/share/nginx/html/index.html </a:t>
            </a:r>
            <a:endParaRPr lang="en-US" sz="1400">
              <a:cs typeface="Calibri"/>
            </a:endParaRPr>
          </a:p>
          <a:p>
            <a:pPr marL="0" indent="0">
              <a:buNone/>
            </a:pPr>
            <a:r>
              <a:rPr lang="en-US" sz="1400">
                <a:latin typeface="Consolas"/>
              </a:rPr>
              <a:t>Try the Moo Shu Pork.  It is especially good today.</a:t>
            </a:r>
            <a:endParaRPr lang="en-US" sz="1400" dirty="0">
              <a:latin typeface="Consolas"/>
            </a:endParaRPr>
          </a:p>
          <a:p>
            <a:pPr marL="0" indent="0">
              <a:buNone/>
            </a:pPr>
            <a:endParaRPr lang="en-US" sz="14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400">
                <a:latin typeface="Consolas"/>
              </a:rPr>
              <a:t># Wait 10 seconds</a:t>
            </a:r>
            <a:endParaRPr lang="en-US" sz="1400" dirty="0">
              <a:latin typeface="Consolas"/>
            </a:endParaRPr>
          </a:p>
          <a:p>
            <a:pPr>
              <a:buNone/>
            </a:pPr>
            <a:r>
              <a:rPr lang="en-US" sz="1400">
                <a:latin typeface="Consolas"/>
              </a:rPr>
              <a:t>/ # cat /usr/share/nginx/html/index.html </a:t>
            </a:r>
            <a:endParaRPr lang="en-US" sz="1400" dirty="0">
              <a:latin typeface="Consolas"/>
            </a:endParaRPr>
          </a:p>
          <a:p>
            <a:pPr marL="0" indent="0">
              <a:buNone/>
            </a:pPr>
            <a:r>
              <a:rPr lang="en-US" sz="1400">
                <a:latin typeface="Consolas"/>
              </a:rPr>
              <a:t>You will be run over by a beer truck.</a:t>
            </a:r>
            <a:endParaRPr lang="en-US" sz="1400" dirty="0">
              <a:latin typeface="Consolas"/>
            </a:endParaRPr>
          </a:p>
          <a:p>
            <a:pPr marL="0" indent="0">
              <a:buNone/>
            </a:pPr>
            <a:endParaRPr lang="en-US" sz="1400" dirty="0">
              <a:latin typeface="Consolas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400">
                <a:latin typeface="Consolas"/>
                <a:cs typeface="Calibri" panose="020F0502020204030204"/>
              </a:rPr>
              <a:t># Try upating the index.html file</a:t>
            </a:r>
            <a:endParaRPr lang="en-US" sz="1400" dirty="0">
              <a:latin typeface="Consolas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400">
                <a:ea typeface="+mn-lt"/>
                <a:cs typeface="+mn-lt"/>
              </a:rPr>
              <a:t>/ # vi /usr/share/nginx/html/index.html</a:t>
            </a:r>
            <a:endParaRPr lang="en-US" sz="1400">
              <a:cs typeface="Calibri"/>
            </a:endParaRPr>
          </a:p>
          <a:p>
            <a:pPr marL="0" indent="0">
              <a:buNone/>
            </a:pPr>
            <a:endParaRPr lang="en-US" sz="14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400" b="1">
                <a:cs typeface="Calibri" panose="020F0502020204030204"/>
              </a:rPr>
              <a:t>Why does the editing attempt fail?</a:t>
            </a:r>
            <a:endParaRPr lang="en-US" sz="1400" b="1" dirty="0">
              <a:cs typeface="Calibri" panose="020F0502020204030204"/>
            </a:endParaRPr>
          </a:p>
          <a:p>
            <a:pPr marL="0" indent="0">
              <a:buNone/>
            </a:pPr>
            <a:endParaRPr lang="en-US" sz="1400" dirty="0">
              <a:cs typeface="Calibri" panose="020F0502020204030204"/>
            </a:endParaRPr>
          </a:p>
          <a:p>
            <a:pPr marL="0" indent="0">
              <a:buNone/>
            </a:pPr>
            <a:endParaRPr lang="en-US" sz="1400" dirty="0">
              <a:cs typeface="Calibri" panose="020F0502020204030204"/>
            </a:endParaRPr>
          </a:p>
        </p:txBody>
      </p:sp>
      <p:pic>
        <p:nvPicPr>
          <p:cNvPr id="11" name="Picture 4" descr="Cat peering over table">
            <a:extLst>
              <a:ext uri="{FF2B5EF4-FFF2-40B4-BE49-F238E27FC236}">
                <a16:creationId xmlns:a16="http://schemas.microsoft.com/office/drawing/2014/main" id="{42AD24E4-B7E9-6EC9-DCF6-AA4687C45F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53" r="26394" b="-3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EF980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6295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CAE4FF-EBDA-5F74-90BA-2376772F3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>
                <a:cs typeface="Calibri Light"/>
              </a:rPr>
              <a:t>Expose Fortunes via NodePort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F652F-5096-B125-A9BA-9F10038AA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>
                <a:cs typeface="Calibri"/>
              </a:rPr>
              <a:t>$ </a:t>
            </a:r>
            <a:r>
              <a:rPr lang="en-US" sz="2000">
                <a:ea typeface="+mn-lt"/>
                <a:cs typeface="+mn-lt"/>
              </a:rPr>
              <a:t>k expose pod fortune -n week8 --type NodePort -n week8</a:t>
            </a:r>
          </a:p>
          <a:p>
            <a:pPr marL="0" indent="0">
              <a:buNone/>
            </a:pPr>
            <a:endParaRPr lang="en-US" sz="2000">
              <a:cs typeface="Calibri"/>
            </a:endParaRPr>
          </a:p>
          <a:p>
            <a:pPr marL="0" indent="0">
              <a:buNone/>
            </a:pPr>
            <a:r>
              <a:rPr lang="en-US" sz="2000">
                <a:cs typeface="Calibri"/>
              </a:rPr>
              <a:t># K8s assigned a NodePort randomly. There only one pod and 2 nodes.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# What IP should we use to access the application?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# The IPs of both nodes respond. </a:t>
            </a:r>
            <a:r>
              <a:rPr lang="en-US" sz="2000" b="1">
                <a:cs typeface="Calibri"/>
              </a:rPr>
              <a:t>Why</a:t>
            </a:r>
            <a:r>
              <a:rPr lang="en-US" sz="2000">
                <a:cs typeface="Calibri"/>
              </a:rPr>
              <a:t>?</a:t>
            </a:r>
          </a:p>
          <a:p>
            <a:pPr marL="0" indent="0">
              <a:buNone/>
            </a:pPr>
            <a:endParaRPr lang="en-US" sz="2000">
              <a:cs typeface="Calibri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D9C8134-E198-04F1-A2C4-5B338AC36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319" y="2181743"/>
            <a:ext cx="6253211" cy="131903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48BB55B-E8D4-D0B6-777B-0F37A7EF0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320" y="4594566"/>
            <a:ext cx="6253212" cy="101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794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4E43E7-30A2-5702-C1F6-4DA8C2C6C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bg1">
                    <a:lumMod val="85000"/>
                    <a:lumOff val="15000"/>
                  </a:schemeClr>
                </a:solidFill>
                <a:ea typeface="+mj-lt"/>
                <a:cs typeface="+mj-lt"/>
              </a:rPr>
              <a:t>Important Notes</a:t>
            </a:r>
            <a:endParaRPr lang="en-US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6A149D8-AAEF-D113-337E-82C861AF4D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7852214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022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ED598-E618-3CA7-EB19-F0E35C2BB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29266"/>
            <a:ext cx="5102351" cy="1676603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Expose Fortunes via LoadBalancer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62B65-DF9F-9D64-41E5-14662C153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2438400"/>
            <a:ext cx="5102351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$ k delete service fortune -n week8</a:t>
            </a:r>
          </a:p>
          <a:p>
            <a:pPr marL="0" indent="0">
              <a:buNone/>
            </a:pPr>
            <a:r>
              <a:rPr lang="en-US" sz="2000">
                <a:ea typeface="+mn-lt"/>
                <a:cs typeface="+mn-lt"/>
              </a:rPr>
              <a:t>$ k expose pod fortune -n week8 --type LoadBalancer  -n week8 </a:t>
            </a:r>
            <a:endParaRPr lang="en-US" sz="2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5B82D5-A8BB-45BF-BED8-C7B206892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0112" y="0"/>
            <a:ext cx="5961888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296C61EC-FBF4-4216-BE67-6C864D30A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9984" y="484633"/>
            <a:ext cx="4846320" cy="2743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Text, email&#10;&#10;Description automatically generated">
            <a:extLst>
              <a:ext uri="{FF2B5EF4-FFF2-40B4-BE49-F238E27FC236}">
                <a16:creationId xmlns:a16="http://schemas.microsoft.com/office/drawing/2014/main" id="{D0C633E0-F81C-3271-2322-DEAE69D25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168" y="746837"/>
            <a:ext cx="4206240" cy="2218792"/>
          </a:xfrm>
          <a:prstGeom prst="rect">
            <a:avLst/>
          </a:prstGeom>
        </p:spPr>
      </p:pic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39D6C490-0229-4573-9696-B73E5B3A9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9984" y="3511296"/>
            <a:ext cx="4846320" cy="274320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AE7BC582-CE43-671F-986A-952D33BEC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168" y="3883914"/>
            <a:ext cx="4206240" cy="199796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373803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4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16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36B02D31-162A-B487-2953-BFCA457CD7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142"/>
          <a:stretch/>
        </p:blipFill>
        <p:spPr>
          <a:xfrm>
            <a:off x="5612267" y="1364117"/>
            <a:ext cx="5891213" cy="4930775"/>
          </a:xfrm>
          <a:prstGeom prst="rect">
            <a:avLst/>
          </a:prstGeom>
        </p:spPr>
      </p:pic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6FEAD16-E621-3AF4-336A-90F59DC3D7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8337" b="-1191"/>
          <a:stretch/>
        </p:blipFill>
        <p:spPr>
          <a:xfrm>
            <a:off x="5612267" y="484868"/>
            <a:ext cx="5898282" cy="93369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8FCE15-A4B6-8164-646B-6991F1FA0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Expose Fortunes via LoadBalancer</a:t>
            </a:r>
          </a:p>
        </p:txBody>
      </p:sp>
    </p:spTree>
    <p:extLst>
      <p:ext uri="{BB962C8B-B14F-4D97-AF65-F5344CB8AC3E}">
        <p14:creationId xmlns:p14="http://schemas.microsoft.com/office/powerpoint/2010/main" val="17966113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1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23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5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27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51" name="Rectangle 29">
            <a:extLst>
              <a:ext uri="{FF2B5EF4-FFF2-40B4-BE49-F238E27FC236}">
                <a16:creationId xmlns:a16="http://schemas.microsoft.com/office/drawing/2014/main" id="{3987CAC5-608C-4637-9F4D-19E879782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D15D9-152C-1E81-0F51-483BE13B9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005839"/>
            <a:ext cx="6858322" cy="48050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chemeClr val="tx2"/>
                </a:solidFill>
              </a:rPr>
              <a:t>End of  Workshop</a:t>
            </a:r>
            <a:r>
              <a:rPr lang="en-US" sz="4800" b="0" kern="12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>
                <a:solidFill>
                  <a:schemeClr val="tx2"/>
                </a:solidFill>
              </a:rPr>
              <a:t>2 </a:t>
            </a:r>
            <a:endParaRPr lang="en-US" sz="4800" b="0" kern="1200" cap="all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2" name="Rectangle 31">
            <a:extLst>
              <a:ext uri="{FF2B5EF4-FFF2-40B4-BE49-F238E27FC236}">
                <a16:creationId xmlns:a16="http://schemas.microsoft.com/office/drawing/2014/main" id="{FB5ABED4-61CA-4171-AF06-7F3D59612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Rectangle 33">
            <a:extLst>
              <a:ext uri="{FF2B5EF4-FFF2-40B4-BE49-F238E27FC236}">
                <a16:creationId xmlns:a16="http://schemas.microsoft.com/office/drawing/2014/main" id="{7038AD67-DDAB-47CB-9177-5DE55ED1B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Rectangle 35">
            <a:extLst>
              <a:ext uri="{FF2B5EF4-FFF2-40B4-BE49-F238E27FC236}">
                <a16:creationId xmlns:a16="http://schemas.microsoft.com/office/drawing/2014/main" id="{8BBC997F-3436-4A66-ABD7-075554AE4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37">
            <a:extLst>
              <a:ext uri="{FF2B5EF4-FFF2-40B4-BE49-F238E27FC236}">
                <a16:creationId xmlns:a16="http://schemas.microsoft.com/office/drawing/2014/main" id="{7534DA17-9FF4-41C4-9EB3-0116A286C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6" y="614044"/>
            <a:ext cx="3703320" cy="574583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1502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B69A6-826F-FCB2-9BC7-EC347CD55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Additional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7CCA8-327E-85F2-0CE1-6468FFAAF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2"/>
              </a:rPr>
              <a:t>https://kubernetes.io/docs/concepts/storage/volumes/</a:t>
            </a:r>
            <a:endParaRPr lang="en-US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3"/>
              </a:rPr>
              <a:t>https://kubernetes.io/docs/tasks/configure-pod-container/configure-volume-storage/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4"/>
              </a:rPr>
              <a:t>https://aws.amazon.com/premiumsupport/knowledge-center/eks-persistent-storage/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5"/>
              </a:rPr>
              <a:t>https://docs.giantswarm.io/getting-started/persistent-volumes/aws/</a:t>
            </a:r>
            <a:endParaRPr lang="en-US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6"/>
              </a:rPr>
              <a:t>https://github.com/weaveworks/eksctl/tree/main/examples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  <a:hlinkClick r:id="rId7"/>
              </a:rPr>
              <a:t>https://eksctl.io/</a:t>
            </a: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4164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8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2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14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0" name="Rectangle 1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18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DCE8BF3-C429-878C-FC10-F75A0E59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524001"/>
            <a:ext cx="3412067" cy="34783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Cluster COST Estimate – Control Plane Only!</a:t>
            </a:r>
          </a:p>
        </p:txBody>
      </p:sp>
      <p:pic>
        <p:nvPicPr>
          <p:cNvPr id="4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07281A89-7B70-BFFC-8FE8-53234AF4BD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4874" y="1521718"/>
            <a:ext cx="7118649" cy="414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81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284D87-B58E-694B-5A86-FBA26F264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>
            <a:normAutofit/>
          </a:bodyPr>
          <a:lstStyle/>
          <a:p>
            <a:r>
              <a:rPr lang="en-US" sz="3100">
                <a:solidFill>
                  <a:srgbClr val="FFFFFF"/>
                </a:solidFill>
              </a:rPr>
              <a:t>Amazon EKS -  High level Architecture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2CCE81-BE90-629E-EDDA-D9350083E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2536031"/>
            <a:ext cx="3123783" cy="3671936"/>
          </a:xfrm>
        </p:spPr>
        <p:txBody>
          <a:bodyPr anchor="t">
            <a:normAutofit/>
          </a:bodyPr>
          <a:lstStyle/>
          <a:p>
            <a:pPr marL="305435" indent="-305435"/>
            <a:r>
              <a:rPr lang="en-US" dirty="0">
                <a:solidFill>
                  <a:srgbClr val="FFFFFF"/>
                </a:solidFill>
              </a:rPr>
              <a:t>Master nodes are running in AWS VPC, not in our VPC</a:t>
            </a:r>
          </a:p>
          <a:p>
            <a:pPr marL="305435" indent="-305435"/>
            <a:r>
              <a:rPr lang="en-US" dirty="0">
                <a:solidFill>
                  <a:srgbClr val="FFFFFF"/>
                </a:solidFill>
              </a:rPr>
              <a:t>Amazon EKS API server can be either private or publicly accessible</a:t>
            </a:r>
          </a:p>
          <a:p>
            <a:pPr marL="305435" indent="-305435"/>
            <a:r>
              <a:rPr lang="en-US" dirty="0">
                <a:solidFill>
                  <a:srgbClr val="FFFFFF"/>
                </a:solidFill>
              </a:rPr>
              <a:t>Worker nodes can be self-managed or AWS managed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8FE0C7C-6F34-B219-F273-2DB0E93626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55" r="741" b="2"/>
          <a:stretch/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236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1" descr="Timeline&#10;&#10;Description automatically generated">
            <a:extLst>
              <a:ext uri="{FF2B5EF4-FFF2-40B4-BE49-F238E27FC236}">
                <a16:creationId xmlns:a16="http://schemas.microsoft.com/office/drawing/2014/main" id="{1B61F46A-75DC-05EF-8E96-853E7D222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39" y="1152728"/>
            <a:ext cx="5331481" cy="2212564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69958B5-5C27-4A9A-983B-AC6A83EFD5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3" descr="Timeline&#10;&#10;Description automatically generated">
            <a:extLst>
              <a:ext uri="{FF2B5EF4-FFF2-40B4-BE49-F238E27FC236}">
                <a16:creationId xmlns:a16="http://schemas.microsoft.com/office/drawing/2014/main" id="{BDCBA8B7-5AFD-8660-1853-229B218D9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1139400"/>
            <a:ext cx="5331478" cy="223922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2CF265-019C-6C9B-BBBF-7462E6514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chemeClr val="tx1"/>
                </a:solidFill>
              </a:rPr>
              <a:t>Amazon EKS Cluster creation</a:t>
            </a:r>
          </a:p>
        </p:txBody>
      </p:sp>
    </p:spTree>
    <p:extLst>
      <p:ext uri="{BB962C8B-B14F-4D97-AF65-F5344CB8AC3E}">
        <p14:creationId xmlns:p14="http://schemas.microsoft.com/office/powerpoint/2010/main" val="2329621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33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Rectangle 35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37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39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53" name="Rectangle 41">
            <a:extLst>
              <a:ext uri="{FF2B5EF4-FFF2-40B4-BE49-F238E27FC236}">
                <a16:creationId xmlns:a16="http://schemas.microsoft.com/office/drawing/2014/main" id="{EEA2DC21-E0AF-40D8-B5CC-1F09F360C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3009E0-2528-F256-C90A-B80F4EF4F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610099"/>
            <a:ext cx="10993549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/>
              <a:t>EKS ARCHITECTURE FOR CONTROL PLANE AND WORKER NODE COMMUNICATION</a:t>
            </a:r>
          </a:p>
          <a:p>
            <a:endParaRPr lang="en-US" sz="3300"/>
          </a:p>
        </p:txBody>
      </p:sp>
      <p:sp>
        <p:nvSpPr>
          <p:cNvPr id="54" name="Rectangle 43">
            <a:extLst>
              <a:ext uri="{FF2B5EF4-FFF2-40B4-BE49-F238E27FC236}">
                <a16:creationId xmlns:a16="http://schemas.microsoft.com/office/drawing/2014/main" id="{E11B00EC-2A63-48AE-A5DD-6DA6FB7E2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1E4057D-EAC3-4537-95F1-BAECA5945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B44B6CB-4352-43A0-A5FE-AD317DD58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522A8893-3688-E1F9-C69E-6323CFF17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44" y="867612"/>
            <a:ext cx="7167430" cy="342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83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DA182162-B517-4B41-B039-339F87FAE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F608E55-EBC6-4977-B112-7075FC8F6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4" y="908054"/>
            <a:ext cx="7239406" cy="497061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D15D9-152C-1E81-0F51-483BE13B9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565" y="1170968"/>
            <a:ext cx="6446386" cy="44747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b="0" kern="12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Workshop 1 – Creating Amazon eks cluster with eksctl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2F92874-EB6E-497E-88EA-BC2A8F551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8" y="908054"/>
            <a:ext cx="3378706" cy="497061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BEF4DBE-A60E-4AAE-9D62-1147461CD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751211"/>
            <a:ext cx="724204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3955649-790D-4997-9D50-C1D8E32C1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54768"/>
            <a:ext cx="33832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8839B1D-4A8C-403C-9D1B-B83CF1DB6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5946475"/>
            <a:ext cx="724204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9818AF9-99F4-4DD9-A3EB-0A3477509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5950032"/>
            <a:ext cx="33832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9312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3B05A4-157F-403C-939A-ED1B6A0A0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DAA577-816D-1605-AA43-C1701121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507414"/>
            <a:ext cx="5120255" cy="3903332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tx1">
                    <a:lumMod val="85000"/>
                    <a:lumOff val="15000"/>
                  </a:schemeClr>
                </a:solidFill>
              </a:rPr>
              <a:t>Goals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CCE107-A70B-4916-9A0B-751C70B9B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925BC7-7CC5-4A0C-9B3D-8829EBF28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4244340" y="3329711"/>
            <a:ext cx="3703320" cy="5872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F43EA-6D10-D1B7-CCC3-76A05FF89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1743" y="1507415"/>
            <a:ext cx="4819091" cy="3903331"/>
          </a:xfrm>
          <a:ln w="57150">
            <a:noFill/>
          </a:ln>
        </p:spPr>
        <p:txBody>
          <a:bodyPr anchor="t">
            <a:normAutofit/>
          </a:bodyPr>
          <a:lstStyle/>
          <a:p>
            <a:pPr marL="305435" indent="-305435"/>
            <a:r>
              <a:rPr lang="en-US" sz="2000" dirty="0"/>
              <a:t>Installing pre-requisites and configuring Cloud9 environment</a:t>
            </a:r>
          </a:p>
          <a:p>
            <a:pPr marL="305435" indent="-305435"/>
            <a:r>
              <a:rPr lang="en-US" sz="2000" dirty="0"/>
              <a:t>Configuring local environment</a:t>
            </a:r>
          </a:p>
          <a:p>
            <a:pPr marL="305435" indent="-305435"/>
            <a:r>
              <a:rPr lang="en-US" sz="2000" dirty="0"/>
              <a:t>Deployment K8s dashboard</a:t>
            </a:r>
          </a:p>
          <a:p>
            <a:pPr marL="305435" indent="-305435"/>
            <a:r>
              <a:rPr lang="en-US" sz="2000" dirty="0">
                <a:ea typeface="+mn-lt"/>
                <a:cs typeface="+mn-lt"/>
                <a:hlinkClick r:id="rId3"/>
              </a:rPr>
              <a:t>https://www.eksworkshop.com/010_introduction/</a:t>
            </a:r>
            <a:endParaRPr lang="en-US" sz="2000" dirty="0">
              <a:ea typeface="+mn-lt"/>
              <a:cs typeface="+mn-lt"/>
            </a:endParaRPr>
          </a:p>
          <a:p>
            <a:pPr marL="305435" indent="-305435"/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67D916-28C7-4965-BA3C-287FB8579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182058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Univers Condensed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Univers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9fed9d0-83a8-4d28-8458-e1da8f701913">
      <Terms xmlns="http://schemas.microsoft.com/office/infopath/2007/PartnerControls"/>
    </lcf76f155ced4ddcb4097134ff3c332f>
    <TaxCatchAll xmlns="6e98654c-3def-47d1-bfde-8b87c356ffd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1D1BCD81489345A28F8FEDA6D3E1BB" ma:contentTypeVersion="13" ma:contentTypeDescription="Create a new document." ma:contentTypeScope="" ma:versionID="62fb0033156bc6351fd2e7ed84452eab">
  <xsd:schema xmlns:xsd="http://www.w3.org/2001/XMLSchema" xmlns:xs="http://www.w3.org/2001/XMLSchema" xmlns:p="http://schemas.microsoft.com/office/2006/metadata/properties" xmlns:ns2="69fed9d0-83a8-4d28-8458-e1da8f701913" xmlns:ns3="6e98654c-3def-47d1-bfde-8b87c356ffdf" targetNamespace="http://schemas.microsoft.com/office/2006/metadata/properties" ma:root="true" ma:fieldsID="0f20844f6b684cfabc81f4ef3f4fdee4" ns2:_="" ns3:_="">
    <xsd:import namespace="69fed9d0-83a8-4d28-8458-e1da8f701913"/>
    <xsd:import namespace="6e98654c-3def-47d1-bfde-8b87c356ffd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fed9d0-83a8-4d28-8458-e1da8f70191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968e675e-7f51-40c4-b007-fcb928a1bb5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98654c-3def-47d1-bfde-8b87c356ffd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4c84f685-914f-468e-bc07-3a7921e8ea0b}" ma:internalName="TaxCatchAll" ma:showField="CatchAllData" ma:web="6e98654c-3def-47d1-bfde-8b87c356ffd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AA6A5E-FCE0-4A39-B0B8-81B41CFD2621}">
  <ds:schemaRefs>
    <ds:schemaRef ds:uri="http://schemas.microsoft.com/office/2006/metadata/properties"/>
    <ds:schemaRef ds:uri="http://schemas.microsoft.com/office/infopath/2007/PartnerControls"/>
    <ds:schemaRef ds:uri="69fed9d0-83a8-4d28-8458-e1da8f701913"/>
    <ds:schemaRef ds:uri="6e98654c-3def-47d1-bfde-8b87c356ffdf"/>
  </ds:schemaRefs>
</ds:datastoreItem>
</file>

<file path=customXml/itemProps2.xml><?xml version="1.0" encoding="utf-8"?>
<ds:datastoreItem xmlns:ds="http://schemas.openxmlformats.org/officeDocument/2006/customXml" ds:itemID="{13ABB93B-D0E7-4C4E-A340-5B931CB69A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9fed9d0-83a8-4d28-8458-e1da8f701913"/>
    <ds:schemaRef ds:uri="6e98654c-3def-47d1-bfde-8b87c356ff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44DB544-7CFF-4B98-B466-83BA216D2A6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33</Slides>
  <Notes>8</Notes>
  <HiddenSlides>2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DividendVTI</vt:lpstr>
      <vt:lpstr>Office Theme</vt:lpstr>
      <vt:lpstr>Week 8</vt:lpstr>
      <vt:lpstr>Assumptions</vt:lpstr>
      <vt:lpstr>Important Notes</vt:lpstr>
      <vt:lpstr>Cluster COST Estimate – Control Plane Only!</vt:lpstr>
      <vt:lpstr>Amazon EKS -  High level Architecture</vt:lpstr>
      <vt:lpstr>Amazon EKS Cluster creation</vt:lpstr>
      <vt:lpstr>EKS ARCHITECTURE FOR CONTROL PLANE AND WORKER NODE COMMUNICATION </vt:lpstr>
      <vt:lpstr>Workshop 1 – Creating Amazon eks cluster with eksctl</vt:lpstr>
      <vt:lpstr>Goals</vt:lpstr>
      <vt:lpstr>Increase disk space of Cloud9 Environment</vt:lpstr>
      <vt:lpstr>Disable  temporary credentials</vt:lpstr>
      <vt:lpstr>Installing pre-requisites </vt:lpstr>
      <vt:lpstr>Explore  The created Resources  with CloudFormation</vt:lpstr>
      <vt:lpstr>Explore  The Created cluster with Amazon EKS</vt:lpstr>
      <vt:lpstr>Cluster is ready – What runs in the cluster?</vt:lpstr>
      <vt:lpstr>Use Kubectl  to work with amazon EKS</vt:lpstr>
      <vt:lpstr>Deploy k8s dashboard</vt:lpstr>
      <vt:lpstr>View  the Dashboard from cloud9</vt:lpstr>
      <vt:lpstr>Exploring Kubernetes Dashboard</vt:lpstr>
      <vt:lpstr>End of  Workshop 1 </vt:lpstr>
      <vt:lpstr>Volume Lifecycle</vt:lpstr>
      <vt:lpstr>Workshop 2 – Deployment of our first application  To Amazon EKS</vt:lpstr>
      <vt:lpstr>Goals</vt:lpstr>
      <vt:lpstr>Description</vt:lpstr>
      <vt:lpstr>Description</vt:lpstr>
      <vt:lpstr>PowerPoint Presentation</vt:lpstr>
      <vt:lpstr>Deploy and Access the application</vt:lpstr>
      <vt:lpstr>Examine the mounted volume</vt:lpstr>
      <vt:lpstr>Expose Fortunes via NodePort</vt:lpstr>
      <vt:lpstr>Expose Fortunes via LoadBalancer</vt:lpstr>
      <vt:lpstr>Expose Fortunes via LoadBalancer</vt:lpstr>
      <vt:lpstr>End of  Workshop 2 </vt:lpstr>
      <vt:lpstr>Additional Reading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887</cp:revision>
  <dcterms:created xsi:type="dcterms:W3CDTF">2022-07-02T12:09:32Z</dcterms:created>
  <dcterms:modified xsi:type="dcterms:W3CDTF">2023-07-16T06:22:43Z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0x010100541D1BCD81489345A28F8FEDA6D3E1BB</vt:lpwstr>
  </property>
  <property fmtid="{D5CDD505-2E9C-101B-9397-08002B2CF9AE}" pid="3" name="MediaServiceImageTags">
    <vt:lpwstr/>
  </property>
</Properties>
</file>

<file path=docProps/thumbnail.jpeg>
</file>